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7" d="100"/>
          <a:sy n="57" d="100"/>
        </p:scale>
        <p:origin x="144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B0367B-BF38-4269-83C6-AB1B18C6270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6D8F98F-DE95-4098-B30B-1A54A2BFFBED}">
      <dgm:prSet phldrT="[Text]"/>
      <dgm:spPr/>
      <dgm:t>
        <a:bodyPr/>
        <a:lstStyle/>
        <a:p>
          <a:r>
            <a:rPr lang="en-US" b="1" dirty="0"/>
            <a:t>Data Identification</a:t>
          </a:r>
        </a:p>
      </dgm:t>
    </dgm:pt>
    <dgm:pt modelId="{13BCC72A-5F9D-4531-A303-47F0025EA85C}" type="parTrans" cxnId="{3BDA1886-7468-4B18-92EC-0FFA547B44F9}">
      <dgm:prSet/>
      <dgm:spPr/>
      <dgm:t>
        <a:bodyPr/>
        <a:lstStyle/>
        <a:p>
          <a:endParaRPr lang="en-US"/>
        </a:p>
      </dgm:t>
    </dgm:pt>
    <dgm:pt modelId="{DBD16CA0-7E05-40EF-A652-CC15F59C7D15}" type="sibTrans" cxnId="{3BDA1886-7468-4B18-92EC-0FFA547B44F9}">
      <dgm:prSet/>
      <dgm:spPr/>
      <dgm:t>
        <a:bodyPr/>
        <a:lstStyle/>
        <a:p>
          <a:endParaRPr lang="en-US"/>
        </a:p>
      </dgm:t>
    </dgm:pt>
    <dgm:pt modelId="{2E276770-B366-4580-880C-DAFDDF0D8516}">
      <dgm:prSet phldrT="[Text]"/>
      <dgm:spPr/>
      <dgm:t>
        <a:bodyPr/>
        <a:lstStyle/>
        <a:p>
          <a:r>
            <a:rPr lang="en-US" b="1" dirty="0"/>
            <a:t>Download</a:t>
          </a:r>
        </a:p>
      </dgm:t>
    </dgm:pt>
    <dgm:pt modelId="{37212BAF-6C06-44BF-A51A-776BCD670E9A}" type="parTrans" cxnId="{26C9EED9-F5DF-4256-B3A7-A6D4C8639EAC}">
      <dgm:prSet/>
      <dgm:spPr/>
      <dgm:t>
        <a:bodyPr/>
        <a:lstStyle/>
        <a:p>
          <a:endParaRPr lang="en-US"/>
        </a:p>
      </dgm:t>
    </dgm:pt>
    <dgm:pt modelId="{282674DE-839D-42A4-9D09-AEA7AD833F79}" type="sibTrans" cxnId="{26C9EED9-F5DF-4256-B3A7-A6D4C8639EAC}">
      <dgm:prSet/>
      <dgm:spPr/>
      <dgm:t>
        <a:bodyPr/>
        <a:lstStyle/>
        <a:p>
          <a:endParaRPr lang="en-US"/>
        </a:p>
      </dgm:t>
    </dgm:pt>
    <dgm:pt modelId="{1B9907E6-E099-4345-A5F1-16D12C52998E}">
      <dgm:prSet phldrT="[Text]"/>
      <dgm:spPr/>
      <dgm:t>
        <a:bodyPr/>
        <a:lstStyle/>
        <a:p>
          <a:r>
            <a:rPr lang="en-US" b="1" dirty="0"/>
            <a:t>Import to Python</a:t>
          </a:r>
        </a:p>
      </dgm:t>
    </dgm:pt>
    <dgm:pt modelId="{32806FC7-2DA4-4C67-91B0-FDA129849D81}" type="parTrans" cxnId="{E5325379-B54F-420C-AC20-67EB05045EF1}">
      <dgm:prSet/>
      <dgm:spPr/>
      <dgm:t>
        <a:bodyPr/>
        <a:lstStyle/>
        <a:p>
          <a:endParaRPr lang="en-US"/>
        </a:p>
      </dgm:t>
    </dgm:pt>
    <dgm:pt modelId="{D3B23217-D378-4A75-84C4-C5DA9E28E0FF}" type="sibTrans" cxnId="{E5325379-B54F-420C-AC20-67EB05045EF1}">
      <dgm:prSet/>
      <dgm:spPr/>
      <dgm:t>
        <a:bodyPr/>
        <a:lstStyle/>
        <a:p>
          <a:endParaRPr lang="en-US"/>
        </a:p>
      </dgm:t>
    </dgm:pt>
    <dgm:pt modelId="{E42E6458-C01C-4B74-AEFB-A773DA0C3D99}">
      <dgm:prSet phldrT="[Text]"/>
      <dgm:spPr/>
      <dgm:t>
        <a:bodyPr/>
        <a:lstStyle/>
        <a:p>
          <a:r>
            <a:rPr lang="en-US" b="1" dirty="0"/>
            <a:t>Filter for Relevance</a:t>
          </a:r>
        </a:p>
      </dgm:t>
    </dgm:pt>
    <dgm:pt modelId="{67E6A2B3-E535-4B12-A90C-146C32B6C535}" type="parTrans" cxnId="{428918F3-79D8-4317-AD96-D23039A2E43B}">
      <dgm:prSet/>
      <dgm:spPr/>
      <dgm:t>
        <a:bodyPr/>
        <a:lstStyle/>
        <a:p>
          <a:endParaRPr lang="en-US"/>
        </a:p>
      </dgm:t>
    </dgm:pt>
    <dgm:pt modelId="{EE055A64-CDCD-4AB8-BEDB-C4FE036BB715}" type="sibTrans" cxnId="{428918F3-79D8-4317-AD96-D23039A2E43B}">
      <dgm:prSet/>
      <dgm:spPr/>
      <dgm:t>
        <a:bodyPr/>
        <a:lstStyle/>
        <a:p>
          <a:endParaRPr lang="en-US"/>
        </a:p>
      </dgm:t>
    </dgm:pt>
    <dgm:pt modelId="{2B395680-C5C3-400B-A49B-58EAFE349CC2}" type="pres">
      <dgm:prSet presAssocID="{52B0367B-BF38-4269-83C6-AB1B18C6270F}" presName="Name0" presStyleCnt="0">
        <dgm:presLayoutVars>
          <dgm:dir/>
          <dgm:animLvl val="lvl"/>
          <dgm:resizeHandles val="exact"/>
        </dgm:presLayoutVars>
      </dgm:prSet>
      <dgm:spPr/>
    </dgm:pt>
    <dgm:pt modelId="{5C603B06-7EB8-42F3-82D4-58BAA77157F1}" type="pres">
      <dgm:prSet presAssocID="{B6D8F98F-DE95-4098-B30B-1A54A2BFFBE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73DCEA55-18CA-4A53-9D8F-9BF1811BA8DA}" type="pres">
      <dgm:prSet presAssocID="{DBD16CA0-7E05-40EF-A652-CC15F59C7D15}" presName="parTxOnlySpace" presStyleCnt="0"/>
      <dgm:spPr/>
    </dgm:pt>
    <dgm:pt modelId="{1CE0DBB4-4761-4FBC-94FC-56F92D40051C}" type="pres">
      <dgm:prSet presAssocID="{2E276770-B366-4580-880C-DAFDDF0D851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58115AD9-DEA2-45B3-A7B1-2A0D296175C2}" type="pres">
      <dgm:prSet presAssocID="{282674DE-839D-42A4-9D09-AEA7AD833F79}" presName="parTxOnlySpace" presStyleCnt="0"/>
      <dgm:spPr/>
    </dgm:pt>
    <dgm:pt modelId="{766E7EBC-35D1-48A6-AA44-0B2E3D064B8C}" type="pres">
      <dgm:prSet presAssocID="{1B9907E6-E099-4345-A5F1-16D12C52998E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836DB53-F15A-48B6-9439-3DF04E4AFA97}" type="pres">
      <dgm:prSet presAssocID="{D3B23217-D378-4A75-84C4-C5DA9E28E0FF}" presName="parTxOnlySpace" presStyleCnt="0"/>
      <dgm:spPr/>
    </dgm:pt>
    <dgm:pt modelId="{075E44F2-BAB2-41DF-AA37-6DD6C31AF3AE}" type="pres">
      <dgm:prSet presAssocID="{E42E6458-C01C-4B74-AEFB-A773DA0C3D9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2A003E2B-0464-4858-BEC4-9CEE5A6DA96D}" type="presOf" srcId="{B6D8F98F-DE95-4098-B30B-1A54A2BFFBED}" destId="{5C603B06-7EB8-42F3-82D4-58BAA77157F1}" srcOrd="0" destOrd="0" presId="urn:microsoft.com/office/officeart/2005/8/layout/chevron1"/>
    <dgm:cxn modelId="{8CC87C2B-9011-4D65-92BB-094F7543BDDD}" type="presOf" srcId="{E42E6458-C01C-4B74-AEFB-A773DA0C3D99}" destId="{075E44F2-BAB2-41DF-AA37-6DD6C31AF3AE}" srcOrd="0" destOrd="0" presId="urn:microsoft.com/office/officeart/2005/8/layout/chevron1"/>
    <dgm:cxn modelId="{6446E65D-5DBB-46D6-A653-6D25264B9F98}" type="presOf" srcId="{1B9907E6-E099-4345-A5F1-16D12C52998E}" destId="{766E7EBC-35D1-48A6-AA44-0B2E3D064B8C}" srcOrd="0" destOrd="0" presId="urn:microsoft.com/office/officeart/2005/8/layout/chevron1"/>
    <dgm:cxn modelId="{EF5C0166-021E-4C63-8FCD-78B9B0B5E3C0}" type="presOf" srcId="{52B0367B-BF38-4269-83C6-AB1B18C6270F}" destId="{2B395680-C5C3-400B-A49B-58EAFE349CC2}" srcOrd="0" destOrd="0" presId="urn:microsoft.com/office/officeart/2005/8/layout/chevron1"/>
    <dgm:cxn modelId="{E5325379-B54F-420C-AC20-67EB05045EF1}" srcId="{52B0367B-BF38-4269-83C6-AB1B18C6270F}" destId="{1B9907E6-E099-4345-A5F1-16D12C52998E}" srcOrd="2" destOrd="0" parTransId="{32806FC7-2DA4-4C67-91B0-FDA129849D81}" sibTransId="{D3B23217-D378-4A75-84C4-C5DA9E28E0FF}"/>
    <dgm:cxn modelId="{3BDA1886-7468-4B18-92EC-0FFA547B44F9}" srcId="{52B0367B-BF38-4269-83C6-AB1B18C6270F}" destId="{B6D8F98F-DE95-4098-B30B-1A54A2BFFBED}" srcOrd="0" destOrd="0" parTransId="{13BCC72A-5F9D-4531-A303-47F0025EA85C}" sibTransId="{DBD16CA0-7E05-40EF-A652-CC15F59C7D15}"/>
    <dgm:cxn modelId="{26C9EED9-F5DF-4256-B3A7-A6D4C8639EAC}" srcId="{52B0367B-BF38-4269-83C6-AB1B18C6270F}" destId="{2E276770-B366-4580-880C-DAFDDF0D8516}" srcOrd="1" destOrd="0" parTransId="{37212BAF-6C06-44BF-A51A-776BCD670E9A}" sibTransId="{282674DE-839D-42A4-9D09-AEA7AD833F79}"/>
    <dgm:cxn modelId="{428918F3-79D8-4317-AD96-D23039A2E43B}" srcId="{52B0367B-BF38-4269-83C6-AB1B18C6270F}" destId="{E42E6458-C01C-4B74-AEFB-A773DA0C3D99}" srcOrd="3" destOrd="0" parTransId="{67E6A2B3-E535-4B12-A90C-146C32B6C535}" sibTransId="{EE055A64-CDCD-4AB8-BEDB-C4FE036BB715}"/>
    <dgm:cxn modelId="{F5342DFA-4927-45F4-B672-ECD482E2A93B}" type="presOf" srcId="{2E276770-B366-4580-880C-DAFDDF0D8516}" destId="{1CE0DBB4-4761-4FBC-94FC-56F92D40051C}" srcOrd="0" destOrd="0" presId="urn:microsoft.com/office/officeart/2005/8/layout/chevron1"/>
    <dgm:cxn modelId="{91D383B1-6E85-4B18-BDE2-84450CC4660D}" type="presParOf" srcId="{2B395680-C5C3-400B-A49B-58EAFE349CC2}" destId="{5C603B06-7EB8-42F3-82D4-58BAA77157F1}" srcOrd="0" destOrd="0" presId="urn:microsoft.com/office/officeart/2005/8/layout/chevron1"/>
    <dgm:cxn modelId="{942C5D0E-5A2A-4270-9C13-046B840D1CB7}" type="presParOf" srcId="{2B395680-C5C3-400B-A49B-58EAFE349CC2}" destId="{73DCEA55-18CA-4A53-9D8F-9BF1811BA8DA}" srcOrd="1" destOrd="0" presId="urn:microsoft.com/office/officeart/2005/8/layout/chevron1"/>
    <dgm:cxn modelId="{316D5A65-8AC7-4740-8D47-F7B2BF3CFF8F}" type="presParOf" srcId="{2B395680-C5C3-400B-A49B-58EAFE349CC2}" destId="{1CE0DBB4-4761-4FBC-94FC-56F92D40051C}" srcOrd="2" destOrd="0" presId="urn:microsoft.com/office/officeart/2005/8/layout/chevron1"/>
    <dgm:cxn modelId="{8AEA0B10-2039-4BB6-9B5E-C67E1FDDC31F}" type="presParOf" srcId="{2B395680-C5C3-400B-A49B-58EAFE349CC2}" destId="{58115AD9-DEA2-45B3-A7B1-2A0D296175C2}" srcOrd="3" destOrd="0" presId="urn:microsoft.com/office/officeart/2005/8/layout/chevron1"/>
    <dgm:cxn modelId="{5657260B-5F13-4C59-BCC8-5A55D511CBB0}" type="presParOf" srcId="{2B395680-C5C3-400B-A49B-58EAFE349CC2}" destId="{766E7EBC-35D1-48A6-AA44-0B2E3D064B8C}" srcOrd="4" destOrd="0" presId="urn:microsoft.com/office/officeart/2005/8/layout/chevron1"/>
    <dgm:cxn modelId="{15C8AC3B-F159-4346-9051-3CFE5E2E3063}" type="presParOf" srcId="{2B395680-C5C3-400B-A49B-58EAFE349CC2}" destId="{E836DB53-F15A-48B6-9439-3DF04E4AFA97}" srcOrd="5" destOrd="0" presId="urn:microsoft.com/office/officeart/2005/8/layout/chevron1"/>
    <dgm:cxn modelId="{CE4E203A-0875-487E-BCB5-4C6BA47D6A8F}" type="presParOf" srcId="{2B395680-C5C3-400B-A49B-58EAFE349CC2}" destId="{075E44F2-BAB2-41DF-AA37-6DD6C31AF3AE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5755A4-3E0A-4B4C-BC79-F656A63527DF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60544B-E439-4BB2-9BEF-145C2D767628}">
      <dgm:prSet phldrT="[Text]"/>
      <dgm:spPr/>
      <dgm:t>
        <a:bodyPr/>
        <a:lstStyle/>
        <a:p>
          <a:r>
            <a:rPr lang="en-US" b="1" dirty="0"/>
            <a:t>API Request</a:t>
          </a:r>
        </a:p>
      </dgm:t>
    </dgm:pt>
    <dgm:pt modelId="{9CCFE7E1-03BD-49FA-ACDE-92C0DD707481}" type="parTrans" cxnId="{5F23E194-90DC-4FB9-8430-E1390F649DD8}">
      <dgm:prSet/>
      <dgm:spPr/>
      <dgm:t>
        <a:bodyPr/>
        <a:lstStyle/>
        <a:p>
          <a:endParaRPr lang="en-US"/>
        </a:p>
      </dgm:t>
    </dgm:pt>
    <dgm:pt modelId="{BF8E7CC7-58DA-4E0F-BB78-500D63DD5476}" type="sibTrans" cxnId="{5F23E194-90DC-4FB9-8430-E1390F649DD8}">
      <dgm:prSet/>
      <dgm:spPr/>
      <dgm:t>
        <a:bodyPr/>
        <a:lstStyle/>
        <a:p>
          <a:endParaRPr lang="en-US"/>
        </a:p>
      </dgm:t>
    </dgm:pt>
    <dgm:pt modelId="{F159899A-4C61-44B1-9852-DA671572D24F}">
      <dgm:prSet phldrT="[Text]"/>
      <dgm:spPr/>
      <dgm:t>
        <a:bodyPr/>
        <a:lstStyle/>
        <a:p>
          <a:r>
            <a:rPr lang="en-US" b="1" dirty="0"/>
            <a:t>Parse JSON Response</a:t>
          </a:r>
        </a:p>
      </dgm:t>
    </dgm:pt>
    <dgm:pt modelId="{6D7AA2D4-A1BF-4565-98FD-C08F42E3DA74}" type="parTrans" cxnId="{D120796D-F703-4526-8E5E-0641D8997A5E}">
      <dgm:prSet/>
      <dgm:spPr/>
      <dgm:t>
        <a:bodyPr/>
        <a:lstStyle/>
        <a:p>
          <a:endParaRPr lang="en-US"/>
        </a:p>
      </dgm:t>
    </dgm:pt>
    <dgm:pt modelId="{2B81FCAE-EC4A-4CCD-AD4C-0744690170FD}" type="sibTrans" cxnId="{D120796D-F703-4526-8E5E-0641D8997A5E}">
      <dgm:prSet/>
      <dgm:spPr/>
      <dgm:t>
        <a:bodyPr/>
        <a:lstStyle/>
        <a:p>
          <a:endParaRPr lang="en-US"/>
        </a:p>
      </dgm:t>
    </dgm:pt>
    <dgm:pt modelId="{3B8E1E90-F441-4D3E-9937-87B22EE396BF}">
      <dgm:prSet phldrT="[Text]"/>
      <dgm:spPr/>
      <dgm:t>
        <a:bodyPr/>
        <a:lstStyle/>
        <a:p>
          <a:r>
            <a:rPr lang="en-US" b="1" dirty="0" err="1"/>
            <a:t>Dataframe</a:t>
          </a:r>
          <a:r>
            <a:rPr lang="en-US" b="1" dirty="0"/>
            <a:t> Creation</a:t>
          </a:r>
        </a:p>
      </dgm:t>
    </dgm:pt>
    <dgm:pt modelId="{845B4204-016D-4890-B148-C8DDBC1CC3A8}" type="parTrans" cxnId="{72BF5374-BBE8-4EEC-9DDF-21008E3F3021}">
      <dgm:prSet/>
      <dgm:spPr/>
      <dgm:t>
        <a:bodyPr/>
        <a:lstStyle/>
        <a:p>
          <a:endParaRPr lang="en-US"/>
        </a:p>
      </dgm:t>
    </dgm:pt>
    <dgm:pt modelId="{A4175373-D3A4-4B02-8090-4F8E908CE1DE}" type="sibTrans" cxnId="{72BF5374-BBE8-4EEC-9DDF-21008E3F3021}">
      <dgm:prSet/>
      <dgm:spPr/>
      <dgm:t>
        <a:bodyPr/>
        <a:lstStyle/>
        <a:p>
          <a:endParaRPr lang="en-US"/>
        </a:p>
      </dgm:t>
    </dgm:pt>
    <dgm:pt modelId="{3BBC0C78-0BBD-457A-8735-CA991FD86749}">
      <dgm:prSet phldrT="[Text]"/>
      <dgm:spPr/>
      <dgm:t>
        <a:bodyPr/>
        <a:lstStyle/>
        <a:p>
          <a:r>
            <a:rPr lang="en-US" b="1" dirty="0"/>
            <a:t>Data Extraction</a:t>
          </a:r>
        </a:p>
      </dgm:t>
    </dgm:pt>
    <dgm:pt modelId="{D465797C-4A19-4060-8390-31486437A825}" type="parTrans" cxnId="{83D7C4ED-459E-4AE4-B68E-4886C41FEC6F}">
      <dgm:prSet/>
      <dgm:spPr/>
      <dgm:t>
        <a:bodyPr/>
        <a:lstStyle/>
        <a:p>
          <a:endParaRPr lang="en-US"/>
        </a:p>
      </dgm:t>
    </dgm:pt>
    <dgm:pt modelId="{BCC06FBB-C4E1-40D7-917A-50DF2AC59EB3}" type="sibTrans" cxnId="{83D7C4ED-459E-4AE4-B68E-4886C41FEC6F}">
      <dgm:prSet/>
      <dgm:spPr/>
      <dgm:t>
        <a:bodyPr/>
        <a:lstStyle/>
        <a:p>
          <a:endParaRPr lang="en-US"/>
        </a:p>
      </dgm:t>
    </dgm:pt>
    <dgm:pt modelId="{52DD5D88-BF5F-4895-A0E7-EB17AE1EC595}" type="pres">
      <dgm:prSet presAssocID="{F55755A4-3E0A-4B4C-BC79-F656A63527DF}" presName="outerComposite" presStyleCnt="0">
        <dgm:presLayoutVars>
          <dgm:chMax val="5"/>
          <dgm:dir/>
          <dgm:resizeHandles val="exact"/>
        </dgm:presLayoutVars>
      </dgm:prSet>
      <dgm:spPr/>
    </dgm:pt>
    <dgm:pt modelId="{051EB1D5-43D5-4DC2-B5DD-799E7D2FE690}" type="pres">
      <dgm:prSet presAssocID="{F55755A4-3E0A-4B4C-BC79-F656A63527DF}" presName="dummyMaxCanvas" presStyleCnt="0">
        <dgm:presLayoutVars/>
      </dgm:prSet>
      <dgm:spPr/>
    </dgm:pt>
    <dgm:pt modelId="{5FB39A2C-22C5-4192-B761-761AD028A150}" type="pres">
      <dgm:prSet presAssocID="{F55755A4-3E0A-4B4C-BC79-F656A63527DF}" presName="FourNodes_1" presStyleLbl="node1" presStyleIdx="0" presStyleCnt="4">
        <dgm:presLayoutVars>
          <dgm:bulletEnabled val="1"/>
        </dgm:presLayoutVars>
      </dgm:prSet>
      <dgm:spPr/>
    </dgm:pt>
    <dgm:pt modelId="{F8C54C34-4356-4E70-8769-C895E97F1C1A}" type="pres">
      <dgm:prSet presAssocID="{F55755A4-3E0A-4B4C-BC79-F656A63527DF}" presName="FourNodes_2" presStyleLbl="node1" presStyleIdx="1" presStyleCnt="4">
        <dgm:presLayoutVars>
          <dgm:bulletEnabled val="1"/>
        </dgm:presLayoutVars>
      </dgm:prSet>
      <dgm:spPr/>
    </dgm:pt>
    <dgm:pt modelId="{3C63A8AF-C975-409A-8866-438D55825EC2}" type="pres">
      <dgm:prSet presAssocID="{F55755A4-3E0A-4B4C-BC79-F656A63527DF}" presName="FourNodes_3" presStyleLbl="node1" presStyleIdx="2" presStyleCnt="4">
        <dgm:presLayoutVars>
          <dgm:bulletEnabled val="1"/>
        </dgm:presLayoutVars>
      </dgm:prSet>
      <dgm:spPr/>
    </dgm:pt>
    <dgm:pt modelId="{C2CEE9E2-FE9C-4D19-B5A0-A991861C54A9}" type="pres">
      <dgm:prSet presAssocID="{F55755A4-3E0A-4B4C-BC79-F656A63527DF}" presName="FourNodes_4" presStyleLbl="node1" presStyleIdx="3" presStyleCnt="4">
        <dgm:presLayoutVars>
          <dgm:bulletEnabled val="1"/>
        </dgm:presLayoutVars>
      </dgm:prSet>
      <dgm:spPr/>
    </dgm:pt>
    <dgm:pt modelId="{B5BA444E-EA71-4FB1-8575-5AC116AA3EDB}" type="pres">
      <dgm:prSet presAssocID="{F55755A4-3E0A-4B4C-BC79-F656A63527DF}" presName="FourConn_1-2" presStyleLbl="fgAccFollowNode1" presStyleIdx="0" presStyleCnt="3">
        <dgm:presLayoutVars>
          <dgm:bulletEnabled val="1"/>
        </dgm:presLayoutVars>
      </dgm:prSet>
      <dgm:spPr/>
    </dgm:pt>
    <dgm:pt modelId="{3E5826C2-8F5B-460F-8701-00633C0E3357}" type="pres">
      <dgm:prSet presAssocID="{F55755A4-3E0A-4B4C-BC79-F656A63527DF}" presName="FourConn_2-3" presStyleLbl="fgAccFollowNode1" presStyleIdx="1" presStyleCnt="3">
        <dgm:presLayoutVars>
          <dgm:bulletEnabled val="1"/>
        </dgm:presLayoutVars>
      </dgm:prSet>
      <dgm:spPr/>
    </dgm:pt>
    <dgm:pt modelId="{0FBEFFF7-C66C-4F8E-BDBA-174826FDD206}" type="pres">
      <dgm:prSet presAssocID="{F55755A4-3E0A-4B4C-BC79-F656A63527DF}" presName="FourConn_3-4" presStyleLbl="fgAccFollowNode1" presStyleIdx="2" presStyleCnt="3">
        <dgm:presLayoutVars>
          <dgm:bulletEnabled val="1"/>
        </dgm:presLayoutVars>
      </dgm:prSet>
      <dgm:spPr/>
    </dgm:pt>
    <dgm:pt modelId="{0B59B85D-ED41-4F1B-B8B8-614EED05792B}" type="pres">
      <dgm:prSet presAssocID="{F55755A4-3E0A-4B4C-BC79-F656A63527DF}" presName="FourNodes_1_text" presStyleLbl="node1" presStyleIdx="3" presStyleCnt="4">
        <dgm:presLayoutVars>
          <dgm:bulletEnabled val="1"/>
        </dgm:presLayoutVars>
      </dgm:prSet>
      <dgm:spPr/>
    </dgm:pt>
    <dgm:pt modelId="{1CAB0C9B-8236-4CA6-85E1-58A92CC47B77}" type="pres">
      <dgm:prSet presAssocID="{F55755A4-3E0A-4B4C-BC79-F656A63527DF}" presName="FourNodes_2_text" presStyleLbl="node1" presStyleIdx="3" presStyleCnt="4">
        <dgm:presLayoutVars>
          <dgm:bulletEnabled val="1"/>
        </dgm:presLayoutVars>
      </dgm:prSet>
      <dgm:spPr/>
    </dgm:pt>
    <dgm:pt modelId="{98C34A8A-4D05-431C-A5DF-1061D78F9E32}" type="pres">
      <dgm:prSet presAssocID="{F55755A4-3E0A-4B4C-BC79-F656A63527DF}" presName="FourNodes_3_text" presStyleLbl="node1" presStyleIdx="3" presStyleCnt="4">
        <dgm:presLayoutVars>
          <dgm:bulletEnabled val="1"/>
        </dgm:presLayoutVars>
      </dgm:prSet>
      <dgm:spPr/>
    </dgm:pt>
    <dgm:pt modelId="{D6D822D0-66CB-4CEA-85CB-71283EB62743}" type="pres">
      <dgm:prSet presAssocID="{F55755A4-3E0A-4B4C-BC79-F656A63527DF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9A907B18-9434-48BE-939B-177859C5FCD9}" type="presOf" srcId="{AF60544B-E439-4BB2-9BEF-145C2D767628}" destId="{0B59B85D-ED41-4F1B-B8B8-614EED05792B}" srcOrd="1" destOrd="0" presId="urn:microsoft.com/office/officeart/2005/8/layout/vProcess5"/>
    <dgm:cxn modelId="{FC349F20-9F77-4356-99A5-6594CEAEBB04}" type="presOf" srcId="{3B8E1E90-F441-4D3E-9937-87B22EE396BF}" destId="{98C34A8A-4D05-431C-A5DF-1061D78F9E32}" srcOrd="1" destOrd="0" presId="urn:microsoft.com/office/officeart/2005/8/layout/vProcess5"/>
    <dgm:cxn modelId="{5E713225-071C-4E3B-8356-4A76F205A3A0}" type="presOf" srcId="{3BBC0C78-0BBD-457A-8735-CA991FD86749}" destId="{C2CEE9E2-FE9C-4D19-B5A0-A991861C54A9}" srcOrd="0" destOrd="0" presId="urn:microsoft.com/office/officeart/2005/8/layout/vProcess5"/>
    <dgm:cxn modelId="{D618DC5E-4FE8-4047-80B9-25AA8A1A1C85}" type="presOf" srcId="{AF60544B-E439-4BB2-9BEF-145C2D767628}" destId="{5FB39A2C-22C5-4192-B761-761AD028A150}" srcOrd="0" destOrd="0" presId="urn:microsoft.com/office/officeart/2005/8/layout/vProcess5"/>
    <dgm:cxn modelId="{D120796D-F703-4526-8E5E-0641D8997A5E}" srcId="{F55755A4-3E0A-4B4C-BC79-F656A63527DF}" destId="{F159899A-4C61-44B1-9852-DA671572D24F}" srcOrd="1" destOrd="0" parTransId="{6D7AA2D4-A1BF-4565-98FD-C08F42E3DA74}" sibTransId="{2B81FCAE-EC4A-4CCD-AD4C-0744690170FD}"/>
    <dgm:cxn modelId="{AFE4126E-7D19-45A7-A0F8-84B429FF8E00}" type="presOf" srcId="{F159899A-4C61-44B1-9852-DA671572D24F}" destId="{1CAB0C9B-8236-4CA6-85E1-58A92CC47B77}" srcOrd="1" destOrd="0" presId="urn:microsoft.com/office/officeart/2005/8/layout/vProcess5"/>
    <dgm:cxn modelId="{84813C52-A868-490D-90F2-7CC3B9A9C635}" type="presOf" srcId="{3BBC0C78-0BBD-457A-8735-CA991FD86749}" destId="{D6D822D0-66CB-4CEA-85CB-71283EB62743}" srcOrd="1" destOrd="0" presId="urn:microsoft.com/office/officeart/2005/8/layout/vProcess5"/>
    <dgm:cxn modelId="{7D308A52-DE9D-4D27-BC96-21360128E15F}" type="presOf" srcId="{3B8E1E90-F441-4D3E-9937-87B22EE396BF}" destId="{3C63A8AF-C975-409A-8866-438D55825EC2}" srcOrd="0" destOrd="0" presId="urn:microsoft.com/office/officeart/2005/8/layout/vProcess5"/>
    <dgm:cxn modelId="{72BF5374-BBE8-4EEC-9DDF-21008E3F3021}" srcId="{F55755A4-3E0A-4B4C-BC79-F656A63527DF}" destId="{3B8E1E90-F441-4D3E-9937-87B22EE396BF}" srcOrd="2" destOrd="0" parTransId="{845B4204-016D-4890-B148-C8DDBC1CC3A8}" sibTransId="{A4175373-D3A4-4B02-8090-4F8E908CE1DE}"/>
    <dgm:cxn modelId="{850E8A55-EC3D-40B4-9B1F-5E7C886EF882}" type="presOf" srcId="{A4175373-D3A4-4B02-8090-4F8E908CE1DE}" destId="{0FBEFFF7-C66C-4F8E-BDBA-174826FDD206}" srcOrd="0" destOrd="0" presId="urn:microsoft.com/office/officeart/2005/8/layout/vProcess5"/>
    <dgm:cxn modelId="{2CA8547E-40D7-4A7A-AE36-039C8D154BEE}" type="presOf" srcId="{F159899A-4C61-44B1-9852-DA671572D24F}" destId="{F8C54C34-4356-4E70-8769-C895E97F1C1A}" srcOrd="0" destOrd="0" presId="urn:microsoft.com/office/officeart/2005/8/layout/vProcess5"/>
    <dgm:cxn modelId="{5F23E194-90DC-4FB9-8430-E1390F649DD8}" srcId="{F55755A4-3E0A-4B4C-BC79-F656A63527DF}" destId="{AF60544B-E439-4BB2-9BEF-145C2D767628}" srcOrd="0" destOrd="0" parTransId="{9CCFE7E1-03BD-49FA-ACDE-92C0DD707481}" sibTransId="{BF8E7CC7-58DA-4E0F-BB78-500D63DD5476}"/>
    <dgm:cxn modelId="{FC49F297-852D-4155-8A56-226B200458F2}" type="presOf" srcId="{BF8E7CC7-58DA-4E0F-BB78-500D63DD5476}" destId="{B5BA444E-EA71-4FB1-8575-5AC116AA3EDB}" srcOrd="0" destOrd="0" presId="urn:microsoft.com/office/officeart/2005/8/layout/vProcess5"/>
    <dgm:cxn modelId="{064B27AF-E49D-42FB-A893-D85AD607E0F4}" type="presOf" srcId="{F55755A4-3E0A-4B4C-BC79-F656A63527DF}" destId="{52DD5D88-BF5F-4895-A0E7-EB17AE1EC595}" srcOrd="0" destOrd="0" presId="urn:microsoft.com/office/officeart/2005/8/layout/vProcess5"/>
    <dgm:cxn modelId="{BF3807C3-69E4-4960-A7E0-5D4EB0D6797A}" type="presOf" srcId="{2B81FCAE-EC4A-4CCD-AD4C-0744690170FD}" destId="{3E5826C2-8F5B-460F-8701-00633C0E3357}" srcOrd="0" destOrd="0" presId="urn:microsoft.com/office/officeart/2005/8/layout/vProcess5"/>
    <dgm:cxn modelId="{83D7C4ED-459E-4AE4-B68E-4886C41FEC6F}" srcId="{F55755A4-3E0A-4B4C-BC79-F656A63527DF}" destId="{3BBC0C78-0BBD-457A-8735-CA991FD86749}" srcOrd="3" destOrd="0" parTransId="{D465797C-4A19-4060-8390-31486437A825}" sibTransId="{BCC06FBB-C4E1-40D7-917A-50DF2AC59EB3}"/>
    <dgm:cxn modelId="{6281E5B6-B9AF-4A55-8278-AEC395007AD4}" type="presParOf" srcId="{52DD5D88-BF5F-4895-A0E7-EB17AE1EC595}" destId="{051EB1D5-43D5-4DC2-B5DD-799E7D2FE690}" srcOrd="0" destOrd="0" presId="urn:microsoft.com/office/officeart/2005/8/layout/vProcess5"/>
    <dgm:cxn modelId="{78F978E0-DCF4-4C23-84A1-A9C76A1330A4}" type="presParOf" srcId="{52DD5D88-BF5F-4895-A0E7-EB17AE1EC595}" destId="{5FB39A2C-22C5-4192-B761-761AD028A150}" srcOrd="1" destOrd="0" presId="urn:microsoft.com/office/officeart/2005/8/layout/vProcess5"/>
    <dgm:cxn modelId="{9F030E01-C815-4F11-A6AF-B72A97BA41DC}" type="presParOf" srcId="{52DD5D88-BF5F-4895-A0E7-EB17AE1EC595}" destId="{F8C54C34-4356-4E70-8769-C895E97F1C1A}" srcOrd="2" destOrd="0" presId="urn:microsoft.com/office/officeart/2005/8/layout/vProcess5"/>
    <dgm:cxn modelId="{CA76688F-40F5-4521-9BBD-7D3C45E75E0D}" type="presParOf" srcId="{52DD5D88-BF5F-4895-A0E7-EB17AE1EC595}" destId="{3C63A8AF-C975-409A-8866-438D55825EC2}" srcOrd="3" destOrd="0" presId="urn:microsoft.com/office/officeart/2005/8/layout/vProcess5"/>
    <dgm:cxn modelId="{390333D1-D2ED-4D57-BF03-0820CD723685}" type="presParOf" srcId="{52DD5D88-BF5F-4895-A0E7-EB17AE1EC595}" destId="{C2CEE9E2-FE9C-4D19-B5A0-A991861C54A9}" srcOrd="4" destOrd="0" presId="urn:microsoft.com/office/officeart/2005/8/layout/vProcess5"/>
    <dgm:cxn modelId="{AE586388-467F-47CC-9782-3D7FD7F292A2}" type="presParOf" srcId="{52DD5D88-BF5F-4895-A0E7-EB17AE1EC595}" destId="{B5BA444E-EA71-4FB1-8575-5AC116AA3EDB}" srcOrd="5" destOrd="0" presId="urn:microsoft.com/office/officeart/2005/8/layout/vProcess5"/>
    <dgm:cxn modelId="{2B130D1F-EE75-4809-910C-4DED02BE809F}" type="presParOf" srcId="{52DD5D88-BF5F-4895-A0E7-EB17AE1EC595}" destId="{3E5826C2-8F5B-460F-8701-00633C0E3357}" srcOrd="6" destOrd="0" presId="urn:microsoft.com/office/officeart/2005/8/layout/vProcess5"/>
    <dgm:cxn modelId="{312CE7E0-3F62-49B6-89C1-CF0DFAB682E7}" type="presParOf" srcId="{52DD5D88-BF5F-4895-A0E7-EB17AE1EC595}" destId="{0FBEFFF7-C66C-4F8E-BDBA-174826FDD206}" srcOrd="7" destOrd="0" presId="urn:microsoft.com/office/officeart/2005/8/layout/vProcess5"/>
    <dgm:cxn modelId="{1284854D-638D-4F7A-AA1A-2056E62E87EC}" type="presParOf" srcId="{52DD5D88-BF5F-4895-A0E7-EB17AE1EC595}" destId="{0B59B85D-ED41-4F1B-B8B8-614EED05792B}" srcOrd="8" destOrd="0" presId="urn:microsoft.com/office/officeart/2005/8/layout/vProcess5"/>
    <dgm:cxn modelId="{4AE9B171-35F8-46E4-8003-B8C483124A58}" type="presParOf" srcId="{52DD5D88-BF5F-4895-A0E7-EB17AE1EC595}" destId="{1CAB0C9B-8236-4CA6-85E1-58A92CC47B77}" srcOrd="9" destOrd="0" presId="urn:microsoft.com/office/officeart/2005/8/layout/vProcess5"/>
    <dgm:cxn modelId="{2F199E77-B002-42B8-941A-7088CFCE3A47}" type="presParOf" srcId="{52DD5D88-BF5F-4895-A0E7-EB17AE1EC595}" destId="{98C34A8A-4D05-431C-A5DF-1061D78F9E32}" srcOrd="10" destOrd="0" presId="urn:microsoft.com/office/officeart/2005/8/layout/vProcess5"/>
    <dgm:cxn modelId="{A68A3135-23E9-4F05-BF81-BDFE8713B471}" type="presParOf" srcId="{52DD5D88-BF5F-4895-A0E7-EB17AE1EC595}" destId="{D6D822D0-66CB-4CEA-85CB-71283EB6274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7D7A082-A789-401F-B359-1E8CA6E3675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831491-AEB8-413A-91AC-761FA398A3F7}">
      <dgm:prSet phldrT="[Text]"/>
      <dgm:spPr/>
      <dgm:t>
        <a:bodyPr/>
        <a:lstStyle/>
        <a:p>
          <a:r>
            <a:rPr lang="en-US" b="1" dirty="0"/>
            <a:t>HTTP Request</a:t>
          </a:r>
        </a:p>
      </dgm:t>
    </dgm:pt>
    <dgm:pt modelId="{6CCB2568-9BDE-45B9-949D-0BDB27283828}" type="parTrans" cxnId="{AD3FED87-B33E-485D-8AE3-6B4AFE516F59}">
      <dgm:prSet/>
      <dgm:spPr/>
      <dgm:t>
        <a:bodyPr/>
        <a:lstStyle/>
        <a:p>
          <a:endParaRPr lang="en-US"/>
        </a:p>
      </dgm:t>
    </dgm:pt>
    <dgm:pt modelId="{FF98EA79-1236-437F-B50B-510B486E2D07}" type="sibTrans" cxnId="{AD3FED87-B33E-485D-8AE3-6B4AFE516F59}">
      <dgm:prSet/>
      <dgm:spPr/>
      <dgm:t>
        <a:bodyPr/>
        <a:lstStyle/>
        <a:p>
          <a:endParaRPr lang="en-US"/>
        </a:p>
      </dgm:t>
    </dgm:pt>
    <dgm:pt modelId="{913C8983-09A3-40B8-B0D9-0B0069CBE324}">
      <dgm:prSet phldrT="[Text]"/>
      <dgm:spPr/>
      <dgm:t>
        <a:bodyPr/>
        <a:lstStyle/>
        <a:p>
          <a:r>
            <a:rPr lang="en-US" b="1" dirty="0"/>
            <a:t>Data Extraction</a:t>
          </a:r>
        </a:p>
      </dgm:t>
    </dgm:pt>
    <dgm:pt modelId="{A72ACDF0-D967-46D7-9CD0-16C433EB3645}" type="parTrans" cxnId="{C95C95E9-BF09-4852-A898-1975EAE8ABFB}">
      <dgm:prSet/>
      <dgm:spPr/>
      <dgm:t>
        <a:bodyPr/>
        <a:lstStyle/>
        <a:p>
          <a:endParaRPr lang="en-US"/>
        </a:p>
      </dgm:t>
    </dgm:pt>
    <dgm:pt modelId="{3A272E62-C799-4C9A-8FD0-63A3D1651F5E}" type="sibTrans" cxnId="{C95C95E9-BF09-4852-A898-1975EAE8ABFB}">
      <dgm:prSet/>
      <dgm:spPr/>
      <dgm:t>
        <a:bodyPr/>
        <a:lstStyle/>
        <a:p>
          <a:endParaRPr lang="en-US"/>
        </a:p>
      </dgm:t>
    </dgm:pt>
    <dgm:pt modelId="{F26190A0-C630-4AD2-85C9-6DF048C86D4D}">
      <dgm:prSet phldrT="[Text]"/>
      <dgm:spPr/>
      <dgm:t>
        <a:bodyPr/>
        <a:lstStyle/>
        <a:p>
          <a:r>
            <a:rPr lang="en-US" b="1" dirty="0"/>
            <a:t>Store in </a:t>
          </a:r>
          <a:r>
            <a:rPr lang="en-US" b="1" dirty="0" err="1"/>
            <a:t>Dataframe</a:t>
          </a:r>
          <a:endParaRPr lang="en-US" b="1" dirty="0"/>
        </a:p>
      </dgm:t>
    </dgm:pt>
    <dgm:pt modelId="{BE517BC6-620C-4C06-A5DE-24A0FADDDE88}" type="parTrans" cxnId="{86E14182-201A-4455-9F6F-76C56701FE68}">
      <dgm:prSet/>
      <dgm:spPr/>
      <dgm:t>
        <a:bodyPr/>
        <a:lstStyle/>
        <a:p>
          <a:endParaRPr lang="en-US"/>
        </a:p>
      </dgm:t>
    </dgm:pt>
    <dgm:pt modelId="{640E8017-6D46-43FA-8B73-5D5E23702868}" type="sibTrans" cxnId="{86E14182-201A-4455-9F6F-76C56701FE68}">
      <dgm:prSet/>
      <dgm:spPr/>
      <dgm:t>
        <a:bodyPr/>
        <a:lstStyle/>
        <a:p>
          <a:endParaRPr lang="en-US"/>
        </a:p>
      </dgm:t>
    </dgm:pt>
    <dgm:pt modelId="{A3BEF603-1781-4739-BFAA-A839384A7C85}">
      <dgm:prSet phldrT="[Text]"/>
      <dgm:spPr/>
      <dgm:t>
        <a:bodyPr/>
        <a:lstStyle/>
        <a:p>
          <a:r>
            <a:rPr lang="en-US" b="1" dirty="0"/>
            <a:t>Parse HTML</a:t>
          </a:r>
        </a:p>
      </dgm:t>
    </dgm:pt>
    <dgm:pt modelId="{AB6B16A4-97D2-484A-9867-378A83EF0EAA}" type="parTrans" cxnId="{DAE59A9A-48FC-4A2B-BD7E-3364DD9A1603}">
      <dgm:prSet/>
      <dgm:spPr/>
      <dgm:t>
        <a:bodyPr/>
        <a:lstStyle/>
        <a:p>
          <a:endParaRPr lang="en-US"/>
        </a:p>
      </dgm:t>
    </dgm:pt>
    <dgm:pt modelId="{10A04343-C154-4419-B3A6-FE98461E9FA9}" type="sibTrans" cxnId="{DAE59A9A-48FC-4A2B-BD7E-3364DD9A1603}">
      <dgm:prSet/>
      <dgm:spPr/>
      <dgm:t>
        <a:bodyPr/>
        <a:lstStyle/>
        <a:p>
          <a:endParaRPr lang="en-US"/>
        </a:p>
      </dgm:t>
    </dgm:pt>
    <dgm:pt modelId="{E6C60566-CF7D-4AE4-9784-B2D2C8994BF3}" type="pres">
      <dgm:prSet presAssocID="{57D7A082-A789-401F-B359-1E8CA6E36759}" presName="outerComposite" presStyleCnt="0">
        <dgm:presLayoutVars>
          <dgm:chMax val="5"/>
          <dgm:dir/>
          <dgm:resizeHandles val="exact"/>
        </dgm:presLayoutVars>
      </dgm:prSet>
      <dgm:spPr/>
    </dgm:pt>
    <dgm:pt modelId="{80800D5E-A1E8-42A0-91CA-D4549202D209}" type="pres">
      <dgm:prSet presAssocID="{57D7A082-A789-401F-B359-1E8CA6E36759}" presName="dummyMaxCanvas" presStyleCnt="0">
        <dgm:presLayoutVars/>
      </dgm:prSet>
      <dgm:spPr/>
    </dgm:pt>
    <dgm:pt modelId="{086B5480-CD9C-4367-9D6A-78EA1A5660C5}" type="pres">
      <dgm:prSet presAssocID="{57D7A082-A789-401F-B359-1E8CA6E36759}" presName="FourNodes_1" presStyleLbl="node1" presStyleIdx="0" presStyleCnt="4">
        <dgm:presLayoutVars>
          <dgm:bulletEnabled val="1"/>
        </dgm:presLayoutVars>
      </dgm:prSet>
      <dgm:spPr/>
    </dgm:pt>
    <dgm:pt modelId="{115826DA-27ED-4C8F-BE19-D18648AF2927}" type="pres">
      <dgm:prSet presAssocID="{57D7A082-A789-401F-B359-1E8CA6E36759}" presName="FourNodes_2" presStyleLbl="node1" presStyleIdx="1" presStyleCnt="4">
        <dgm:presLayoutVars>
          <dgm:bulletEnabled val="1"/>
        </dgm:presLayoutVars>
      </dgm:prSet>
      <dgm:spPr/>
    </dgm:pt>
    <dgm:pt modelId="{8B88AA2D-D6C7-40BC-AE34-6015E3A04D54}" type="pres">
      <dgm:prSet presAssocID="{57D7A082-A789-401F-B359-1E8CA6E36759}" presName="FourNodes_3" presStyleLbl="node1" presStyleIdx="2" presStyleCnt="4">
        <dgm:presLayoutVars>
          <dgm:bulletEnabled val="1"/>
        </dgm:presLayoutVars>
      </dgm:prSet>
      <dgm:spPr/>
    </dgm:pt>
    <dgm:pt modelId="{D9D2348A-E43F-4D1A-9505-850168EB51F2}" type="pres">
      <dgm:prSet presAssocID="{57D7A082-A789-401F-B359-1E8CA6E36759}" presName="FourNodes_4" presStyleLbl="node1" presStyleIdx="3" presStyleCnt="4">
        <dgm:presLayoutVars>
          <dgm:bulletEnabled val="1"/>
        </dgm:presLayoutVars>
      </dgm:prSet>
      <dgm:spPr/>
    </dgm:pt>
    <dgm:pt modelId="{D2F56F8C-9B92-48E8-B221-437BAAC0FA9D}" type="pres">
      <dgm:prSet presAssocID="{57D7A082-A789-401F-B359-1E8CA6E36759}" presName="FourConn_1-2" presStyleLbl="fgAccFollowNode1" presStyleIdx="0" presStyleCnt="3">
        <dgm:presLayoutVars>
          <dgm:bulletEnabled val="1"/>
        </dgm:presLayoutVars>
      </dgm:prSet>
      <dgm:spPr/>
    </dgm:pt>
    <dgm:pt modelId="{D37F828A-097D-4B79-88BD-BB73CE1C20BB}" type="pres">
      <dgm:prSet presAssocID="{57D7A082-A789-401F-B359-1E8CA6E36759}" presName="FourConn_2-3" presStyleLbl="fgAccFollowNode1" presStyleIdx="1" presStyleCnt="3">
        <dgm:presLayoutVars>
          <dgm:bulletEnabled val="1"/>
        </dgm:presLayoutVars>
      </dgm:prSet>
      <dgm:spPr/>
    </dgm:pt>
    <dgm:pt modelId="{EE7D866C-2367-4DC3-8268-271393EB55C7}" type="pres">
      <dgm:prSet presAssocID="{57D7A082-A789-401F-B359-1E8CA6E36759}" presName="FourConn_3-4" presStyleLbl="fgAccFollowNode1" presStyleIdx="2" presStyleCnt="3">
        <dgm:presLayoutVars>
          <dgm:bulletEnabled val="1"/>
        </dgm:presLayoutVars>
      </dgm:prSet>
      <dgm:spPr/>
    </dgm:pt>
    <dgm:pt modelId="{C4C8B6B8-376E-4872-B53E-BFDB9052F0EB}" type="pres">
      <dgm:prSet presAssocID="{57D7A082-A789-401F-B359-1E8CA6E36759}" presName="FourNodes_1_text" presStyleLbl="node1" presStyleIdx="3" presStyleCnt="4">
        <dgm:presLayoutVars>
          <dgm:bulletEnabled val="1"/>
        </dgm:presLayoutVars>
      </dgm:prSet>
      <dgm:spPr/>
    </dgm:pt>
    <dgm:pt modelId="{8B70F3F4-51BA-4A64-866D-C38CFBE934B6}" type="pres">
      <dgm:prSet presAssocID="{57D7A082-A789-401F-B359-1E8CA6E36759}" presName="FourNodes_2_text" presStyleLbl="node1" presStyleIdx="3" presStyleCnt="4">
        <dgm:presLayoutVars>
          <dgm:bulletEnabled val="1"/>
        </dgm:presLayoutVars>
      </dgm:prSet>
      <dgm:spPr/>
    </dgm:pt>
    <dgm:pt modelId="{409B3A07-C24A-4692-9648-C9EB70513726}" type="pres">
      <dgm:prSet presAssocID="{57D7A082-A789-401F-B359-1E8CA6E36759}" presName="FourNodes_3_text" presStyleLbl="node1" presStyleIdx="3" presStyleCnt="4">
        <dgm:presLayoutVars>
          <dgm:bulletEnabled val="1"/>
        </dgm:presLayoutVars>
      </dgm:prSet>
      <dgm:spPr/>
    </dgm:pt>
    <dgm:pt modelId="{9CE757D2-0512-44B5-A396-C0DCD1A01F0C}" type="pres">
      <dgm:prSet presAssocID="{57D7A082-A789-401F-B359-1E8CA6E3675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C281A03-898D-4BB1-9F6D-EB9E4320E9FB}" type="presOf" srcId="{87831491-AEB8-413A-91AC-761FA398A3F7}" destId="{C4C8B6B8-376E-4872-B53E-BFDB9052F0EB}" srcOrd="1" destOrd="0" presId="urn:microsoft.com/office/officeart/2005/8/layout/vProcess5"/>
    <dgm:cxn modelId="{A4F50408-672A-40E2-B9B0-E85FF2991E9D}" type="presOf" srcId="{913C8983-09A3-40B8-B0D9-0B0069CBE324}" destId="{409B3A07-C24A-4692-9648-C9EB70513726}" srcOrd="1" destOrd="0" presId="urn:microsoft.com/office/officeart/2005/8/layout/vProcess5"/>
    <dgm:cxn modelId="{F00A4F32-0F7D-4B54-9395-896E89951050}" type="presOf" srcId="{913C8983-09A3-40B8-B0D9-0B0069CBE324}" destId="{8B88AA2D-D6C7-40BC-AE34-6015E3A04D54}" srcOrd="0" destOrd="0" presId="urn:microsoft.com/office/officeart/2005/8/layout/vProcess5"/>
    <dgm:cxn modelId="{AB4A7B6D-0D85-442D-8012-327AE1936033}" type="presOf" srcId="{3A272E62-C799-4C9A-8FD0-63A3D1651F5E}" destId="{EE7D866C-2367-4DC3-8268-271393EB55C7}" srcOrd="0" destOrd="0" presId="urn:microsoft.com/office/officeart/2005/8/layout/vProcess5"/>
    <dgm:cxn modelId="{6F91AB7D-4A4F-4A5A-8EB3-330FE8821952}" type="presOf" srcId="{F26190A0-C630-4AD2-85C9-6DF048C86D4D}" destId="{9CE757D2-0512-44B5-A396-C0DCD1A01F0C}" srcOrd="1" destOrd="0" presId="urn:microsoft.com/office/officeart/2005/8/layout/vProcess5"/>
    <dgm:cxn modelId="{86E14182-201A-4455-9F6F-76C56701FE68}" srcId="{57D7A082-A789-401F-B359-1E8CA6E36759}" destId="{F26190A0-C630-4AD2-85C9-6DF048C86D4D}" srcOrd="3" destOrd="0" parTransId="{BE517BC6-620C-4C06-A5DE-24A0FADDDE88}" sibTransId="{640E8017-6D46-43FA-8B73-5D5E23702868}"/>
    <dgm:cxn modelId="{AD3FED87-B33E-485D-8AE3-6B4AFE516F59}" srcId="{57D7A082-A789-401F-B359-1E8CA6E36759}" destId="{87831491-AEB8-413A-91AC-761FA398A3F7}" srcOrd="0" destOrd="0" parTransId="{6CCB2568-9BDE-45B9-949D-0BDB27283828}" sibTransId="{FF98EA79-1236-437F-B50B-510B486E2D07}"/>
    <dgm:cxn modelId="{DAE59A9A-48FC-4A2B-BD7E-3364DD9A1603}" srcId="{57D7A082-A789-401F-B359-1E8CA6E36759}" destId="{A3BEF603-1781-4739-BFAA-A839384A7C85}" srcOrd="1" destOrd="0" parTransId="{AB6B16A4-97D2-484A-9867-378A83EF0EAA}" sibTransId="{10A04343-C154-4419-B3A6-FE98461E9FA9}"/>
    <dgm:cxn modelId="{9EF7E1A6-5845-4657-B887-6D75B9D37991}" type="presOf" srcId="{A3BEF603-1781-4739-BFAA-A839384A7C85}" destId="{8B70F3F4-51BA-4A64-866D-C38CFBE934B6}" srcOrd="1" destOrd="0" presId="urn:microsoft.com/office/officeart/2005/8/layout/vProcess5"/>
    <dgm:cxn modelId="{10443CAE-CBB3-423E-898D-4D071FDEECE6}" type="presOf" srcId="{10A04343-C154-4419-B3A6-FE98461E9FA9}" destId="{D37F828A-097D-4B79-88BD-BB73CE1C20BB}" srcOrd="0" destOrd="0" presId="urn:microsoft.com/office/officeart/2005/8/layout/vProcess5"/>
    <dgm:cxn modelId="{8C9CE8BD-8BE6-4BC6-893B-AF6729BA2932}" type="presOf" srcId="{87831491-AEB8-413A-91AC-761FA398A3F7}" destId="{086B5480-CD9C-4367-9D6A-78EA1A5660C5}" srcOrd="0" destOrd="0" presId="urn:microsoft.com/office/officeart/2005/8/layout/vProcess5"/>
    <dgm:cxn modelId="{51C29FC6-48C3-464F-9029-C17161943952}" type="presOf" srcId="{FF98EA79-1236-437F-B50B-510B486E2D07}" destId="{D2F56F8C-9B92-48E8-B221-437BAAC0FA9D}" srcOrd="0" destOrd="0" presId="urn:microsoft.com/office/officeart/2005/8/layout/vProcess5"/>
    <dgm:cxn modelId="{137BC0D5-1FDC-41E1-9363-D4AD304B7EDC}" type="presOf" srcId="{F26190A0-C630-4AD2-85C9-6DF048C86D4D}" destId="{D9D2348A-E43F-4D1A-9505-850168EB51F2}" srcOrd="0" destOrd="0" presId="urn:microsoft.com/office/officeart/2005/8/layout/vProcess5"/>
    <dgm:cxn modelId="{7B5FD8DC-9889-4BE2-BFC9-A75C23358AC8}" type="presOf" srcId="{A3BEF603-1781-4739-BFAA-A839384A7C85}" destId="{115826DA-27ED-4C8F-BE19-D18648AF2927}" srcOrd="0" destOrd="0" presId="urn:microsoft.com/office/officeart/2005/8/layout/vProcess5"/>
    <dgm:cxn modelId="{B06E1EE9-5876-421C-84BE-1E71F589C35C}" type="presOf" srcId="{57D7A082-A789-401F-B359-1E8CA6E36759}" destId="{E6C60566-CF7D-4AE4-9784-B2D2C8994BF3}" srcOrd="0" destOrd="0" presId="urn:microsoft.com/office/officeart/2005/8/layout/vProcess5"/>
    <dgm:cxn modelId="{C95C95E9-BF09-4852-A898-1975EAE8ABFB}" srcId="{57D7A082-A789-401F-B359-1E8CA6E36759}" destId="{913C8983-09A3-40B8-B0D9-0B0069CBE324}" srcOrd="2" destOrd="0" parTransId="{A72ACDF0-D967-46D7-9CD0-16C433EB3645}" sibTransId="{3A272E62-C799-4C9A-8FD0-63A3D1651F5E}"/>
    <dgm:cxn modelId="{22A7B489-C34D-4561-A974-5EA5FD901CB2}" type="presParOf" srcId="{E6C60566-CF7D-4AE4-9784-B2D2C8994BF3}" destId="{80800D5E-A1E8-42A0-91CA-D4549202D209}" srcOrd="0" destOrd="0" presId="urn:microsoft.com/office/officeart/2005/8/layout/vProcess5"/>
    <dgm:cxn modelId="{B2B4F83C-9ED5-4123-9001-E89CFC8EFA12}" type="presParOf" srcId="{E6C60566-CF7D-4AE4-9784-B2D2C8994BF3}" destId="{086B5480-CD9C-4367-9D6A-78EA1A5660C5}" srcOrd="1" destOrd="0" presId="urn:microsoft.com/office/officeart/2005/8/layout/vProcess5"/>
    <dgm:cxn modelId="{B4A2B1D2-D5C8-47D9-BC14-78D8CADDDBCD}" type="presParOf" srcId="{E6C60566-CF7D-4AE4-9784-B2D2C8994BF3}" destId="{115826DA-27ED-4C8F-BE19-D18648AF2927}" srcOrd="2" destOrd="0" presId="urn:microsoft.com/office/officeart/2005/8/layout/vProcess5"/>
    <dgm:cxn modelId="{1557CBBA-F2E0-4155-B07A-7D5213A49823}" type="presParOf" srcId="{E6C60566-CF7D-4AE4-9784-B2D2C8994BF3}" destId="{8B88AA2D-D6C7-40BC-AE34-6015E3A04D54}" srcOrd="3" destOrd="0" presId="urn:microsoft.com/office/officeart/2005/8/layout/vProcess5"/>
    <dgm:cxn modelId="{AB98B978-3589-4A8E-93C0-2138EAAAC405}" type="presParOf" srcId="{E6C60566-CF7D-4AE4-9784-B2D2C8994BF3}" destId="{D9D2348A-E43F-4D1A-9505-850168EB51F2}" srcOrd="4" destOrd="0" presId="urn:microsoft.com/office/officeart/2005/8/layout/vProcess5"/>
    <dgm:cxn modelId="{BBFDF12E-9272-412C-93BA-9B4F6227429C}" type="presParOf" srcId="{E6C60566-CF7D-4AE4-9784-B2D2C8994BF3}" destId="{D2F56F8C-9B92-48E8-B221-437BAAC0FA9D}" srcOrd="5" destOrd="0" presId="urn:microsoft.com/office/officeart/2005/8/layout/vProcess5"/>
    <dgm:cxn modelId="{AE4C6E5D-814A-4455-9C83-DAA58DADC7D3}" type="presParOf" srcId="{E6C60566-CF7D-4AE4-9784-B2D2C8994BF3}" destId="{D37F828A-097D-4B79-88BD-BB73CE1C20BB}" srcOrd="6" destOrd="0" presId="urn:microsoft.com/office/officeart/2005/8/layout/vProcess5"/>
    <dgm:cxn modelId="{3BCAAB56-FAD2-4FEA-B020-7B7E51712155}" type="presParOf" srcId="{E6C60566-CF7D-4AE4-9784-B2D2C8994BF3}" destId="{EE7D866C-2367-4DC3-8268-271393EB55C7}" srcOrd="7" destOrd="0" presId="urn:microsoft.com/office/officeart/2005/8/layout/vProcess5"/>
    <dgm:cxn modelId="{C7F3BD7B-19CB-40AE-9C1B-7B5ADD955E14}" type="presParOf" srcId="{E6C60566-CF7D-4AE4-9784-B2D2C8994BF3}" destId="{C4C8B6B8-376E-4872-B53E-BFDB9052F0EB}" srcOrd="8" destOrd="0" presId="urn:microsoft.com/office/officeart/2005/8/layout/vProcess5"/>
    <dgm:cxn modelId="{153DB25D-FE92-4B32-B72C-B555FBC28BF5}" type="presParOf" srcId="{E6C60566-CF7D-4AE4-9784-B2D2C8994BF3}" destId="{8B70F3F4-51BA-4A64-866D-C38CFBE934B6}" srcOrd="9" destOrd="0" presId="urn:microsoft.com/office/officeart/2005/8/layout/vProcess5"/>
    <dgm:cxn modelId="{644F55EB-3898-46D7-9582-BE916D61BCEB}" type="presParOf" srcId="{E6C60566-CF7D-4AE4-9784-B2D2C8994BF3}" destId="{409B3A07-C24A-4692-9648-C9EB70513726}" srcOrd="10" destOrd="0" presId="urn:microsoft.com/office/officeart/2005/8/layout/vProcess5"/>
    <dgm:cxn modelId="{C678E3E0-962F-47C7-A940-4EA6DDE7575F}" type="presParOf" srcId="{E6C60566-CF7D-4AE4-9784-B2D2C8994BF3}" destId="{9CE757D2-0512-44B5-A396-C0DCD1A01F0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ABF1F0-21DB-41D9-900C-DC0769F12D90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0D15B5-1651-4E44-AD5C-B000987B916C}">
      <dgm:prSet phldrT="[Text]"/>
      <dgm:spPr/>
      <dgm:t>
        <a:bodyPr/>
        <a:lstStyle/>
        <a:p>
          <a:r>
            <a:rPr lang="en-US" b="1" dirty="0"/>
            <a:t>Identify Missing Data</a:t>
          </a:r>
        </a:p>
      </dgm:t>
    </dgm:pt>
    <dgm:pt modelId="{BA4A0D52-FDE4-4351-8C1B-92296715F8DA}" type="parTrans" cxnId="{E343969E-E7E7-4397-BDBC-9DD54CD184CA}">
      <dgm:prSet/>
      <dgm:spPr/>
      <dgm:t>
        <a:bodyPr/>
        <a:lstStyle/>
        <a:p>
          <a:endParaRPr lang="en-US"/>
        </a:p>
      </dgm:t>
    </dgm:pt>
    <dgm:pt modelId="{60CC68A5-9FE3-4C94-B5EA-85B24CD9598C}" type="sibTrans" cxnId="{E343969E-E7E7-4397-BDBC-9DD54CD184CA}">
      <dgm:prSet/>
      <dgm:spPr/>
      <dgm:t>
        <a:bodyPr/>
        <a:lstStyle/>
        <a:p>
          <a:endParaRPr lang="en-US"/>
        </a:p>
      </dgm:t>
    </dgm:pt>
    <dgm:pt modelId="{8BE128D6-0CC4-450B-95F4-805DC961C411}">
      <dgm:prSet phldrT="[Text]"/>
      <dgm:spPr/>
      <dgm:t>
        <a:bodyPr/>
        <a:lstStyle/>
        <a:p>
          <a:r>
            <a:rPr lang="en-US" b="1" dirty="0"/>
            <a:t>Data Type Conversion</a:t>
          </a:r>
        </a:p>
      </dgm:t>
    </dgm:pt>
    <dgm:pt modelId="{F84F50F7-C201-4675-B5F7-3595D77E5776}" type="parTrans" cxnId="{46966EAF-FD0D-41C0-A41C-43D3922923C4}">
      <dgm:prSet/>
      <dgm:spPr/>
      <dgm:t>
        <a:bodyPr/>
        <a:lstStyle/>
        <a:p>
          <a:endParaRPr lang="en-US"/>
        </a:p>
      </dgm:t>
    </dgm:pt>
    <dgm:pt modelId="{3AEAF6C8-5E44-48E3-804A-404A6F06C016}" type="sibTrans" cxnId="{46966EAF-FD0D-41C0-A41C-43D3922923C4}">
      <dgm:prSet/>
      <dgm:spPr/>
      <dgm:t>
        <a:bodyPr/>
        <a:lstStyle/>
        <a:p>
          <a:endParaRPr lang="en-US"/>
        </a:p>
      </dgm:t>
    </dgm:pt>
    <dgm:pt modelId="{C88BADDA-1BAE-4208-95A0-32F3C1B772A2}">
      <dgm:prSet phldrT="[Text]"/>
      <dgm:spPr/>
      <dgm:t>
        <a:bodyPr/>
        <a:lstStyle/>
        <a:p>
          <a:r>
            <a:rPr lang="en-US" b="1" dirty="0"/>
            <a:t>Merge Datasets</a:t>
          </a:r>
        </a:p>
      </dgm:t>
    </dgm:pt>
    <dgm:pt modelId="{252E90F0-F124-4E91-8F94-69EB668A95E6}" type="parTrans" cxnId="{996CC8FB-71A0-43D7-BC3C-E7D3C901A2DD}">
      <dgm:prSet/>
      <dgm:spPr/>
      <dgm:t>
        <a:bodyPr/>
        <a:lstStyle/>
        <a:p>
          <a:endParaRPr lang="en-US"/>
        </a:p>
      </dgm:t>
    </dgm:pt>
    <dgm:pt modelId="{CAC1F32B-C110-4194-9C94-48FD502CA940}" type="sibTrans" cxnId="{996CC8FB-71A0-43D7-BC3C-E7D3C901A2DD}">
      <dgm:prSet/>
      <dgm:spPr/>
      <dgm:t>
        <a:bodyPr/>
        <a:lstStyle/>
        <a:p>
          <a:endParaRPr lang="en-US"/>
        </a:p>
      </dgm:t>
    </dgm:pt>
    <dgm:pt modelId="{D40B56AF-4130-48CB-AD18-64F88286A18B}">
      <dgm:prSet phldrT="[Text]"/>
      <dgm:spPr/>
      <dgm:t>
        <a:bodyPr/>
        <a:lstStyle/>
        <a:p>
          <a:r>
            <a:rPr lang="en-US" b="1" dirty="0"/>
            <a:t>Clean and Filter</a:t>
          </a:r>
        </a:p>
      </dgm:t>
    </dgm:pt>
    <dgm:pt modelId="{D2BBFAF1-2390-4565-AF18-D7E581AEB4D8}" type="parTrans" cxnId="{670B1604-22DE-47BA-9312-FC15377311D4}">
      <dgm:prSet/>
      <dgm:spPr/>
      <dgm:t>
        <a:bodyPr/>
        <a:lstStyle/>
        <a:p>
          <a:endParaRPr lang="en-US"/>
        </a:p>
      </dgm:t>
    </dgm:pt>
    <dgm:pt modelId="{04FE0D2A-EAF9-454E-B879-7734CF237A34}" type="sibTrans" cxnId="{670B1604-22DE-47BA-9312-FC15377311D4}">
      <dgm:prSet/>
      <dgm:spPr/>
      <dgm:t>
        <a:bodyPr/>
        <a:lstStyle/>
        <a:p>
          <a:endParaRPr lang="en-US"/>
        </a:p>
      </dgm:t>
    </dgm:pt>
    <dgm:pt modelId="{6C9DCBFF-CCBB-449F-9901-3B4252693730}" type="pres">
      <dgm:prSet presAssocID="{0CABF1F0-21DB-41D9-900C-DC0769F12D90}" presName="outerComposite" presStyleCnt="0">
        <dgm:presLayoutVars>
          <dgm:chMax val="5"/>
          <dgm:dir/>
          <dgm:resizeHandles val="exact"/>
        </dgm:presLayoutVars>
      </dgm:prSet>
      <dgm:spPr/>
    </dgm:pt>
    <dgm:pt modelId="{1F3A3A9F-8046-4B88-8575-17CD45677268}" type="pres">
      <dgm:prSet presAssocID="{0CABF1F0-21DB-41D9-900C-DC0769F12D90}" presName="dummyMaxCanvas" presStyleCnt="0">
        <dgm:presLayoutVars/>
      </dgm:prSet>
      <dgm:spPr/>
    </dgm:pt>
    <dgm:pt modelId="{29904637-7D0A-4738-99E2-CC46E7DDF175}" type="pres">
      <dgm:prSet presAssocID="{0CABF1F0-21DB-41D9-900C-DC0769F12D90}" presName="FourNodes_1" presStyleLbl="node1" presStyleIdx="0" presStyleCnt="4">
        <dgm:presLayoutVars>
          <dgm:bulletEnabled val="1"/>
        </dgm:presLayoutVars>
      </dgm:prSet>
      <dgm:spPr/>
    </dgm:pt>
    <dgm:pt modelId="{93B820EF-3DAD-4723-8CBC-6BB0A0D9FFA6}" type="pres">
      <dgm:prSet presAssocID="{0CABF1F0-21DB-41D9-900C-DC0769F12D90}" presName="FourNodes_2" presStyleLbl="node1" presStyleIdx="1" presStyleCnt="4">
        <dgm:presLayoutVars>
          <dgm:bulletEnabled val="1"/>
        </dgm:presLayoutVars>
      </dgm:prSet>
      <dgm:spPr/>
    </dgm:pt>
    <dgm:pt modelId="{93C7E2C2-1E57-4478-8EF0-4FC8DDED36E9}" type="pres">
      <dgm:prSet presAssocID="{0CABF1F0-21DB-41D9-900C-DC0769F12D90}" presName="FourNodes_3" presStyleLbl="node1" presStyleIdx="2" presStyleCnt="4">
        <dgm:presLayoutVars>
          <dgm:bulletEnabled val="1"/>
        </dgm:presLayoutVars>
      </dgm:prSet>
      <dgm:spPr/>
    </dgm:pt>
    <dgm:pt modelId="{04BDA1DB-F29B-43B5-B73E-0CC82581A53E}" type="pres">
      <dgm:prSet presAssocID="{0CABF1F0-21DB-41D9-900C-DC0769F12D90}" presName="FourNodes_4" presStyleLbl="node1" presStyleIdx="3" presStyleCnt="4">
        <dgm:presLayoutVars>
          <dgm:bulletEnabled val="1"/>
        </dgm:presLayoutVars>
      </dgm:prSet>
      <dgm:spPr/>
    </dgm:pt>
    <dgm:pt modelId="{EB1896BA-AA43-4790-9583-3698BF98B624}" type="pres">
      <dgm:prSet presAssocID="{0CABF1F0-21DB-41D9-900C-DC0769F12D90}" presName="FourConn_1-2" presStyleLbl="fgAccFollowNode1" presStyleIdx="0" presStyleCnt="3">
        <dgm:presLayoutVars>
          <dgm:bulletEnabled val="1"/>
        </dgm:presLayoutVars>
      </dgm:prSet>
      <dgm:spPr/>
    </dgm:pt>
    <dgm:pt modelId="{A35E5066-172A-49EB-88BF-BDCCF48CB9D9}" type="pres">
      <dgm:prSet presAssocID="{0CABF1F0-21DB-41D9-900C-DC0769F12D90}" presName="FourConn_2-3" presStyleLbl="fgAccFollowNode1" presStyleIdx="1" presStyleCnt="3">
        <dgm:presLayoutVars>
          <dgm:bulletEnabled val="1"/>
        </dgm:presLayoutVars>
      </dgm:prSet>
      <dgm:spPr/>
    </dgm:pt>
    <dgm:pt modelId="{DE847A21-4B88-42A0-98AD-E3F8CEE955FB}" type="pres">
      <dgm:prSet presAssocID="{0CABF1F0-21DB-41D9-900C-DC0769F12D90}" presName="FourConn_3-4" presStyleLbl="fgAccFollowNode1" presStyleIdx="2" presStyleCnt="3">
        <dgm:presLayoutVars>
          <dgm:bulletEnabled val="1"/>
        </dgm:presLayoutVars>
      </dgm:prSet>
      <dgm:spPr/>
    </dgm:pt>
    <dgm:pt modelId="{2A3CB8E0-764C-4683-AD16-B7116D6E3453}" type="pres">
      <dgm:prSet presAssocID="{0CABF1F0-21DB-41D9-900C-DC0769F12D90}" presName="FourNodes_1_text" presStyleLbl="node1" presStyleIdx="3" presStyleCnt="4">
        <dgm:presLayoutVars>
          <dgm:bulletEnabled val="1"/>
        </dgm:presLayoutVars>
      </dgm:prSet>
      <dgm:spPr/>
    </dgm:pt>
    <dgm:pt modelId="{C16D8B1D-1629-4B30-AD25-60D123CF99E5}" type="pres">
      <dgm:prSet presAssocID="{0CABF1F0-21DB-41D9-900C-DC0769F12D90}" presName="FourNodes_2_text" presStyleLbl="node1" presStyleIdx="3" presStyleCnt="4">
        <dgm:presLayoutVars>
          <dgm:bulletEnabled val="1"/>
        </dgm:presLayoutVars>
      </dgm:prSet>
      <dgm:spPr/>
    </dgm:pt>
    <dgm:pt modelId="{185EE446-DF94-4A78-87AF-7E2DF72593AF}" type="pres">
      <dgm:prSet presAssocID="{0CABF1F0-21DB-41D9-900C-DC0769F12D90}" presName="FourNodes_3_text" presStyleLbl="node1" presStyleIdx="3" presStyleCnt="4">
        <dgm:presLayoutVars>
          <dgm:bulletEnabled val="1"/>
        </dgm:presLayoutVars>
      </dgm:prSet>
      <dgm:spPr/>
    </dgm:pt>
    <dgm:pt modelId="{BEFF6297-49BC-410B-A38A-9A9CA6684B1E}" type="pres">
      <dgm:prSet presAssocID="{0CABF1F0-21DB-41D9-900C-DC0769F12D9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70B1604-22DE-47BA-9312-FC15377311D4}" srcId="{0CABF1F0-21DB-41D9-900C-DC0769F12D90}" destId="{D40B56AF-4130-48CB-AD18-64F88286A18B}" srcOrd="3" destOrd="0" parTransId="{D2BBFAF1-2390-4565-AF18-D7E581AEB4D8}" sibTransId="{04FE0D2A-EAF9-454E-B879-7734CF237A34}"/>
    <dgm:cxn modelId="{0E3D2225-9922-4520-9C8E-1BD4A26823E5}" type="presOf" srcId="{880D15B5-1651-4E44-AD5C-B000987B916C}" destId="{2A3CB8E0-764C-4683-AD16-B7116D6E3453}" srcOrd="1" destOrd="0" presId="urn:microsoft.com/office/officeart/2005/8/layout/vProcess5"/>
    <dgm:cxn modelId="{14EEE131-38DC-4465-9572-4894500C7790}" type="presOf" srcId="{8BE128D6-0CC4-450B-95F4-805DC961C411}" destId="{C16D8B1D-1629-4B30-AD25-60D123CF99E5}" srcOrd="1" destOrd="0" presId="urn:microsoft.com/office/officeart/2005/8/layout/vProcess5"/>
    <dgm:cxn modelId="{1F527365-7576-4325-B836-88C337FE243C}" type="presOf" srcId="{C88BADDA-1BAE-4208-95A0-32F3C1B772A2}" destId="{185EE446-DF94-4A78-87AF-7E2DF72593AF}" srcOrd="1" destOrd="0" presId="urn:microsoft.com/office/officeart/2005/8/layout/vProcess5"/>
    <dgm:cxn modelId="{B16C654C-CC36-4E26-99E1-E6AF9B37A525}" type="presOf" srcId="{C88BADDA-1BAE-4208-95A0-32F3C1B772A2}" destId="{93C7E2C2-1E57-4478-8EF0-4FC8DDED36E9}" srcOrd="0" destOrd="0" presId="urn:microsoft.com/office/officeart/2005/8/layout/vProcess5"/>
    <dgm:cxn modelId="{ACA1E74D-D5D9-4E3A-AED3-D7229791AC39}" type="presOf" srcId="{60CC68A5-9FE3-4C94-B5EA-85B24CD9598C}" destId="{EB1896BA-AA43-4790-9583-3698BF98B624}" srcOrd="0" destOrd="0" presId="urn:microsoft.com/office/officeart/2005/8/layout/vProcess5"/>
    <dgm:cxn modelId="{A8D84D7B-4806-4338-8A66-DC96189EEC9D}" type="presOf" srcId="{CAC1F32B-C110-4194-9C94-48FD502CA940}" destId="{DE847A21-4B88-42A0-98AD-E3F8CEE955FB}" srcOrd="0" destOrd="0" presId="urn:microsoft.com/office/officeart/2005/8/layout/vProcess5"/>
    <dgm:cxn modelId="{5EA1C17B-9B73-4503-BABA-D0F5E4BB066A}" type="presOf" srcId="{3AEAF6C8-5E44-48E3-804A-404A6F06C016}" destId="{A35E5066-172A-49EB-88BF-BDCCF48CB9D9}" srcOrd="0" destOrd="0" presId="urn:microsoft.com/office/officeart/2005/8/layout/vProcess5"/>
    <dgm:cxn modelId="{E343969E-E7E7-4397-BDBC-9DD54CD184CA}" srcId="{0CABF1F0-21DB-41D9-900C-DC0769F12D90}" destId="{880D15B5-1651-4E44-AD5C-B000987B916C}" srcOrd="0" destOrd="0" parTransId="{BA4A0D52-FDE4-4351-8C1B-92296715F8DA}" sibTransId="{60CC68A5-9FE3-4C94-B5EA-85B24CD9598C}"/>
    <dgm:cxn modelId="{46966EAF-FD0D-41C0-A41C-43D3922923C4}" srcId="{0CABF1F0-21DB-41D9-900C-DC0769F12D90}" destId="{8BE128D6-0CC4-450B-95F4-805DC961C411}" srcOrd="1" destOrd="0" parTransId="{F84F50F7-C201-4675-B5F7-3595D77E5776}" sibTransId="{3AEAF6C8-5E44-48E3-804A-404A6F06C016}"/>
    <dgm:cxn modelId="{6D880ABE-1B48-4D68-818B-25F9014F096E}" type="presOf" srcId="{D40B56AF-4130-48CB-AD18-64F88286A18B}" destId="{04BDA1DB-F29B-43B5-B73E-0CC82581A53E}" srcOrd="0" destOrd="0" presId="urn:microsoft.com/office/officeart/2005/8/layout/vProcess5"/>
    <dgm:cxn modelId="{C42D85CE-4A34-4130-B13E-D8350576B46E}" type="presOf" srcId="{0CABF1F0-21DB-41D9-900C-DC0769F12D90}" destId="{6C9DCBFF-CCBB-449F-9901-3B4252693730}" srcOrd="0" destOrd="0" presId="urn:microsoft.com/office/officeart/2005/8/layout/vProcess5"/>
    <dgm:cxn modelId="{A31FBADB-66A8-46DB-8C5D-6727CE47CFB6}" type="presOf" srcId="{8BE128D6-0CC4-450B-95F4-805DC961C411}" destId="{93B820EF-3DAD-4723-8CBC-6BB0A0D9FFA6}" srcOrd="0" destOrd="0" presId="urn:microsoft.com/office/officeart/2005/8/layout/vProcess5"/>
    <dgm:cxn modelId="{E0DB49F6-0DB0-4D82-91C2-F90FF48E9783}" type="presOf" srcId="{880D15B5-1651-4E44-AD5C-B000987B916C}" destId="{29904637-7D0A-4738-99E2-CC46E7DDF175}" srcOrd="0" destOrd="0" presId="urn:microsoft.com/office/officeart/2005/8/layout/vProcess5"/>
    <dgm:cxn modelId="{841369F8-19CF-442A-AB1F-6FC74F73753F}" type="presOf" srcId="{D40B56AF-4130-48CB-AD18-64F88286A18B}" destId="{BEFF6297-49BC-410B-A38A-9A9CA6684B1E}" srcOrd="1" destOrd="0" presId="urn:microsoft.com/office/officeart/2005/8/layout/vProcess5"/>
    <dgm:cxn modelId="{996CC8FB-71A0-43D7-BC3C-E7D3C901A2DD}" srcId="{0CABF1F0-21DB-41D9-900C-DC0769F12D90}" destId="{C88BADDA-1BAE-4208-95A0-32F3C1B772A2}" srcOrd="2" destOrd="0" parTransId="{252E90F0-F124-4E91-8F94-69EB668A95E6}" sibTransId="{CAC1F32B-C110-4194-9C94-48FD502CA940}"/>
    <dgm:cxn modelId="{90F4FA8E-6BEB-42EE-A008-E73E0AF059E3}" type="presParOf" srcId="{6C9DCBFF-CCBB-449F-9901-3B4252693730}" destId="{1F3A3A9F-8046-4B88-8575-17CD45677268}" srcOrd="0" destOrd="0" presId="urn:microsoft.com/office/officeart/2005/8/layout/vProcess5"/>
    <dgm:cxn modelId="{B69C5EF4-BE0E-40B1-BF81-8E512D9A37DF}" type="presParOf" srcId="{6C9DCBFF-CCBB-449F-9901-3B4252693730}" destId="{29904637-7D0A-4738-99E2-CC46E7DDF175}" srcOrd="1" destOrd="0" presId="urn:microsoft.com/office/officeart/2005/8/layout/vProcess5"/>
    <dgm:cxn modelId="{87D94998-219C-4154-AE16-ADC169BC6195}" type="presParOf" srcId="{6C9DCBFF-CCBB-449F-9901-3B4252693730}" destId="{93B820EF-3DAD-4723-8CBC-6BB0A0D9FFA6}" srcOrd="2" destOrd="0" presId="urn:microsoft.com/office/officeart/2005/8/layout/vProcess5"/>
    <dgm:cxn modelId="{F72DA50D-0E68-4240-B138-532D66276B91}" type="presParOf" srcId="{6C9DCBFF-CCBB-449F-9901-3B4252693730}" destId="{93C7E2C2-1E57-4478-8EF0-4FC8DDED36E9}" srcOrd="3" destOrd="0" presId="urn:microsoft.com/office/officeart/2005/8/layout/vProcess5"/>
    <dgm:cxn modelId="{8D725BCE-F989-44AE-9B5B-087C7E29F2FD}" type="presParOf" srcId="{6C9DCBFF-CCBB-449F-9901-3B4252693730}" destId="{04BDA1DB-F29B-43B5-B73E-0CC82581A53E}" srcOrd="4" destOrd="0" presId="urn:microsoft.com/office/officeart/2005/8/layout/vProcess5"/>
    <dgm:cxn modelId="{C8AF53BF-CE3F-4076-B441-6578DB642AF7}" type="presParOf" srcId="{6C9DCBFF-CCBB-449F-9901-3B4252693730}" destId="{EB1896BA-AA43-4790-9583-3698BF98B624}" srcOrd="5" destOrd="0" presId="urn:microsoft.com/office/officeart/2005/8/layout/vProcess5"/>
    <dgm:cxn modelId="{853E233C-B654-4D6C-AB9F-4391A8719F5F}" type="presParOf" srcId="{6C9DCBFF-CCBB-449F-9901-3B4252693730}" destId="{A35E5066-172A-49EB-88BF-BDCCF48CB9D9}" srcOrd="6" destOrd="0" presId="urn:microsoft.com/office/officeart/2005/8/layout/vProcess5"/>
    <dgm:cxn modelId="{CE906D01-6C0C-4707-9E04-49DE51D0ABF5}" type="presParOf" srcId="{6C9DCBFF-CCBB-449F-9901-3B4252693730}" destId="{DE847A21-4B88-42A0-98AD-E3F8CEE955FB}" srcOrd="7" destOrd="0" presId="urn:microsoft.com/office/officeart/2005/8/layout/vProcess5"/>
    <dgm:cxn modelId="{0C28247D-DAE8-4A05-9E76-197E9B551659}" type="presParOf" srcId="{6C9DCBFF-CCBB-449F-9901-3B4252693730}" destId="{2A3CB8E0-764C-4683-AD16-B7116D6E3453}" srcOrd="8" destOrd="0" presId="urn:microsoft.com/office/officeart/2005/8/layout/vProcess5"/>
    <dgm:cxn modelId="{9254198D-5561-4E0D-B9C7-6707B130CAE3}" type="presParOf" srcId="{6C9DCBFF-CCBB-449F-9901-3B4252693730}" destId="{C16D8B1D-1629-4B30-AD25-60D123CF99E5}" srcOrd="9" destOrd="0" presId="urn:microsoft.com/office/officeart/2005/8/layout/vProcess5"/>
    <dgm:cxn modelId="{CF52E782-BEAF-45AC-B91C-DA8522C4A527}" type="presParOf" srcId="{6C9DCBFF-CCBB-449F-9901-3B4252693730}" destId="{185EE446-DF94-4A78-87AF-7E2DF72593AF}" srcOrd="10" destOrd="0" presId="urn:microsoft.com/office/officeart/2005/8/layout/vProcess5"/>
    <dgm:cxn modelId="{FDB68E2D-FC60-4112-92D4-C4AAF3581FBE}" type="presParOf" srcId="{6C9DCBFF-CCBB-449F-9901-3B4252693730}" destId="{BEFF6297-49BC-410B-A38A-9A9CA6684B1E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4CFD74F-D7A5-41B2-BD6B-86B0F04BACB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CD293C-5C55-49A1-8FB5-126479FBEB42}">
      <dgm:prSet phldrT="[Text]"/>
      <dgm:spPr/>
      <dgm:t>
        <a:bodyPr/>
        <a:lstStyle/>
        <a:p>
          <a:r>
            <a:rPr lang="en-US" b="1" dirty="0"/>
            <a:t>Model Selection</a:t>
          </a:r>
        </a:p>
      </dgm:t>
    </dgm:pt>
    <dgm:pt modelId="{6139F3CE-6B38-4715-BD36-509AC58A4A93}" type="parTrans" cxnId="{4857ECA0-7FD1-4DA5-AF7A-D5CA1C699F4A}">
      <dgm:prSet/>
      <dgm:spPr/>
      <dgm:t>
        <a:bodyPr/>
        <a:lstStyle/>
        <a:p>
          <a:endParaRPr lang="en-US"/>
        </a:p>
      </dgm:t>
    </dgm:pt>
    <dgm:pt modelId="{BD810FA4-8CF6-41E5-A9A8-0119716D955D}" type="sibTrans" cxnId="{4857ECA0-7FD1-4DA5-AF7A-D5CA1C699F4A}">
      <dgm:prSet/>
      <dgm:spPr/>
      <dgm:t>
        <a:bodyPr/>
        <a:lstStyle/>
        <a:p>
          <a:endParaRPr lang="en-US"/>
        </a:p>
      </dgm:t>
    </dgm:pt>
    <dgm:pt modelId="{30541654-DA7E-4161-AE66-6DD26B36E1DB}">
      <dgm:prSet phldrT="[Text]"/>
      <dgm:spPr/>
      <dgm:t>
        <a:bodyPr/>
        <a:lstStyle/>
        <a:p>
          <a:r>
            <a:rPr lang="en-US" b="1" dirty="0"/>
            <a:t>Hyperparameter Tuning</a:t>
          </a:r>
        </a:p>
      </dgm:t>
    </dgm:pt>
    <dgm:pt modelId="{1ACC5139-5E28-4727-8299-DFEE1F6FFF6A}" type="parTrans" cxnId="{BDABF18F-9ECE-4FF6-93A1-CE22B3784A0C}">
      <dgm:prSet/>
      <dgm:spPr/>
      <dgm:t>
        <a:bodyPr/>
        <a:lstStyle/>
        <a:p>
          <a:endParaRPr lang="en-US"/>
        </a:p>
      </dgm:t>
    </dgm:pt>
    <dgm:pt modelId="{058C6868-9FA4-4E61-8C63-4D99DC8C1ADF}" type="sibTrans" cxnId="{BDABF18F-9ECE-4FF6-93A1-CE22B3784A0C}">
      <dgm:prSet/>
      <dgm:spPr/>
      <dgm:t>
        <a:bodyPr/>
        <a:lstStyle/>
        <a:p>
          <a:endParaRPr lang="en-US"/>
        </a:p>
      </dgm:t>
    </dgm:pt>
    <dgm:pt modelId="{45C834E7-D6CD-4416-958C-8ADEF6B3DA2F}">
      <dgm:prSet phldrT="[Text]"/>
      <dgm:spPr/>
      <dgm:t>
        <a:bodyPr/>
        <a:lstStyle/>
        <a:p>
          <a:r>
            <a:rPr lang="en-US" b="1" dirty="0"/>
            <a:t>Model Evaluation</a:t>
          </a:r>
        </a:p>
      </dgm:t>
    </dgm:pt>
    <dgm:pt modelId="{1D97EB68-8F34-43B8-91E8-BC3B69DCB1A7}" type="parTrans" cxnId="{C709E86B-7017-49F5-91E4-0EE5D50DB7A5}">
      <dgm:prSet/>
      <dgm:spPr/>
      <dgm:t>
        <a:bodyPr/>
        <a:lstStyle/>
        <a:p>
          <a:endParaRPr lang="en-US"/>
        </a:p>
      </dgm:t>
    </dgm:pt>
    <dgm:pt modelId="{F84941C8-229E-41F7-A227-1C4BE6091A1B}" type="sibTrans" cxnId="{C709E86B-7017-49F5-91E4-0EE5D50DB7A5}">
      <dgm:prSet/>
      <dgm:spPr/>
      <dgm:t>
        <a:bodyPr/>
        <a:lstStyle/>
        <a:p>
          <a:endParaRPr lang="en-US"/>
        </a:p>
      </dgm:t>
    </dgm:pt>
    <dgm:pt modelId="{0E9CBE87-1DAE-4C0E-AD96-2A5004BC7353}">
      <dgm:prSet phldrT="[Text]"/>
      <dgm:spPr/>
      <dgm:t>
        <a:bodyPr/>
        <a:lstStyle/>
        <a:p>
          <a:r>
            <a:rPr lang="en-US" b="1" dirty="0"/>
            <a:t>Best Performing Model</a:t>
          </a:r>
        </a:p>
      </dgm:t>
    </dgm:pt>
    <dgm:pt modelId="{0DB1507F-FE41-461A-80D9-18DB906A7E20}" type="parTrans" cxnId="{EAF70228-5B7D-45FF-B377-1DD685F68249}">
      <dgm:prSet/>
      <dgm:spPr/>
      <dgm:t>
        <a:bodyPr/>
        <a:lstStyle/>
        <a:p>
          <a:endParaRPr lang="en-US"/>
        </a:p>
      </dgm:t>
    </dgm:pt>
    <dgm:pt modelId="{EC6E5FA1-0FD2-4954-AC1D-DE62999F8AED}" type="sibTrans" cxnId="{EAF70228-5B7D-45FF-B377-1DD685F68249}">
      <dgm:prSet/>
      <dgm:spPr/>
      <dgm:t>
        <a:bodyPr/>
        <a:lstStyle/>
        <a:p>
          <a:endParaRPr lang="en-US"/>
        </a:p>
      </dgm:t>
    </dgm:pt>
    <dgm:pt modelId="{189B0850-0D22-43FB-A6EF-7C9819A72A80}" type="pres">
      <dgm:prSet presAssocID="{F4CFD74F-D7A5-41B2-BD6B-86B0F04BACB9}" presName="outerComposite" presStyleCnt="0">
        <dgm:presLayoutVars>
          <dgm:chMax val="5"/>
          <dgm:dir/>
          <dgm:resizeHandles val="exact"/>
        </dgm:presLayoutVars>
      </dgm:prSet>
      <dgm:spPr/>
    </dgm:pt>
    <dgm:pt modelId="{B34B8F0F-87CB-435B-AA06-4FEDBCDCE5AD}" type="pres">
      <dgm:prSet presAssocID="{F4CFD74F-D7A5-41B2-BD6B-86B0F04BACB9}" presName="dummyMaxCanvas" presStyleCnt="0">
        <dgm:presLayoutVars/>
      </dgm:prSet>
      <dgm:spPr/>
    </dgm:pt>
    <dgm:pt modelId="{D4AA610C-1BF0-4A1C-A4F6-F683911E98A0}" type="pres">
      <dgm:prSet presAssocID="{F4CFD74F-D7A5-41B2-BD6B-86B0F04BACB9}" presName="FourNodes_1" presStyleLbl="node1" presStyleIdx="0" presStyleCnt="4">
        <dgm:presLayoutVars>
          <dgm:bulletEnabled val="1"/>
        </dgm:presLayoutVars>
      </dgm:prSet>
      <dgm:spPr/>
    </dgm:pt>
    <dgm:pt modelId="{BA7C3BB3-37D0-4755-AECE-AC3EE3C0BBED}" type="pres">
      <dgm:prSet presAssocID="{F4CFD74F-D7A5-41B2-BD6B-86B0F04BACB9}" presName="FourNodes_2" presStyleLbl="node1" presStyleIdx="1" presStyleCnt="4">
        <dgm:presLayoutVars>
          <dgm:bulletEnabled val="1"/>
        </dgm:presLayoutVars>
      </dgm:prSet>
      <dgm:spPr/>
    </dgm:pt>
    <dgm:pt modelId="{B33CECDD-CC6F-47BC-9B31-47E43F0A688C}" type="pres">
      <dgm:prSet presAssocID="{F4CFD74F-D7A5-41B2-BD6B-86B0F04BACB9}" presName="FourNodes_3" presStyleLbl="node1" presStyleIdx="2" presStyleCnt="4">
        <dgm:presLayoutVars>
          <dgm:bulletEnabled val="1"/>
        </dgm:presLayoutVars>
      </dgm:prSet>
      <dgm:spPr/>
    </dgm:pt>
    <dgm:pt modelId="{AD4837B1-2976-4E02-B502-DFCB27F62DEB}" type="pres">
      <dgm:prSet presAssocID="{F4CFD74F-D7A5-41B2-BD6B-86B0F04BACB9}" presName="FourNodes_4" presStyleLbl="node1" presStyleIdx="3" presStyleCnt="4">
        <dgm:presLayoutVars>
          <dgm:bulletEnabled val="1"/>
        </dgm:presLayoutVars>
      </dgm:prSet>
      <dgm:spPr/>
    </dgm:pt>
    <dgm:pt modelId="{4B753CE9-E75F-49A2-8B06-337F5CC6C748}" type="pres">
      <dgm:prSet presAssocID="{F4CFD74F-D7A5-41B2-BD6B-86B0F04BACB9}" presName="FourConn_1-2" presStyleLbl="fgAccFollowNode1" presStyleIdx="0" presStyleCnt="3">
        <dgm:presLayoutVars>
          <dgm:bulletEnabled val="1"/>
        </dgm:presLayoutVars>
      </dgm:prSet>
      <dgm:spPr/>
    </dgm:pt>
    <dgm:pt modelId="{8B5C5886-9CDB-4FAF-88FB-9330EEBD669E}" type="pres">
      <dgm:prSet presAssocID="{F4CFD74F-D7A5-41B2-BD6B-86B0F04BACB9}" presName="FourConn_2-3" presStyleLbl="fgAccFollowNode1" presStyleIdx="1" presStyleCnt="3">
        <dgm:presLayoutVars>
          <dgm:bulletEnabled val="1"/>
        </dgm:presLayoutVars>
      </dgm:prSet>
      <dgm:spPr/>
    </dgm:pt>
    <dgm:pt modelId="{309940E9-BDAF-4553-B948-0EFF35831E01}" type="pres">
      <dgm:prSet presAssocID="{F4CFD74F-D7A5-41B2-BD6B-86B0F04BACB9}" presName="FourConn_3-4" presStyleLbl="fgAccFollowNode1" presStyleIdx="2" presStyleCnt="3">
        <dgm:presLayoutVars>
          <dgm:bulletEnabled val="1"/>
        </dgm:presLayoutVars>
      </dgm:prSet>
      <dgm:spPr/>
    </dgm:pt>
    <dgm:pt modelId="{A9F53793-DD27-4110-BAE6-DFCF8CFBC67D}" type="pres">
      <dgm:prSet presAssocID="{F4CFD74F-D7A5-41B2-BD6B-86B0F04BACB9}" presName="FourNodes_1_text" presStyleLbl="node1" presStyleIdx="3" presStyleCnt="4">
        <dgm:presLayoutVars>
          <dgm:bulletEnabled val="1"/>
        </dgm:presLayoutVars>
      </dgm:prSet>
      <dgm:spPr/>
    </dgm:pt>
    <dgm:pt modelId="{AD3151E9-401A-40C0-BEAC-0061996A9069}" type="pres">
      <dgm:prSet presAssocID="{F4CFD74F-D7A5-41B2-BD6B-86B0F04BACB9}" presName="FourNodes_2_text" presStyleLbl="node1" presStyleIdx="3" presStyleCnt="4">
        <dgm:presLayoutVars>
          <dgm:bulletEnabled val="1"/>
        </dgm:presLayoutVars>
      </dgm:prSet>
      <dgm:spPr/>
    </dgm:pt>
    <dgm:pt modelId="{2917D3CA-5C27-429C-AED1-46BDF6B40FBD}" type="pres">
      <dgm:prSet presAssocID="{F4CFD74F-D7A5-41B2-BD6B-86B0F04BACB9}" presName="FourNodes_3_text" presStyleLbl="node1" presStyleIdx="3" presStyleCnt="4">
        <dgm:presLayoutVars>
          <dgm:bulletEnabled val="1"/>
        </dgm:presLayoutVars>
      </dgm:prSet>
      <dgm:spPr/>
    </dgm:pt>
    <dgm:pt modelId="{126150DC-C6AB-4CF9-885A-3CF9A6B82A8B}" type="pres">
      <dgm:prSet presAssocID="{F4CFD74F-D7A5-41B2-BD6B-86B0F04BACB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37CAA122-6A28-470D-8EFD-54AFD7686466}" type="presOf" srcId="{45C834E7-D6CD-4416-958C-8ADEF6B3DA2F}" destId="{B33CECDD-CC6F-47BC-9B31-47E43F0A688C}" srcOrd="0" destOrd="0" presId="urn:microsoft.com/office/officeart/2005/8/layout/vProcess5"/>
    <dgm:cxn modelId="{EAF70228-5B7D-45FF-B377-1DD685F68249}" srcId="{F4CFD74F-D7A5-41B2-BD6B-86B0F04BACB9}" destId="{0E9CBE87-1DAE-4C0E-AD96-2A5004BC7353}" srcOrd="3" destOrd="0" parTransId="{0DB1507F-FE41-461A-80D9-18DB906A7E20}" sibTransId="{EC6E5FA1-0FD2-4954-AC1D-DE62999F8AED}"/>
    <dgm:cxn modelId="{B6C7FD40-CB2B-4FB3-B5EE-EFD93B79957A}" type="presOf" srcId="{058C6868-9FA4-4E61-8C63-4D99DC8C1ADF}" destId="{8B5C5886-9CDB-4FAF-88FB-9330EEBD669E}" srcOrd="0" destOrd="0" presId="urn:microsoft.com/office/officeart/2005/8/layout/vProcess5"/>
    <dgm:cxn modelId="{C709E86B-7017-49F5-91E4-0EE5D50DB7A5}" srcId="{F4CFD74F-D7A5-41B2-BD6B-86B0F04BACB9}" destId="{45C834E7-D6CD-4416-958C-8ADEF6B3DA2F}" srcOrd="2" destOrd="0" parTransId="{1D97EB68-8F34-43B8-91E8-BC3B69DCB1A7}" sibTransId="{F84941C8-229E-41F7-A227-1C4BE6091A1B}"/>
    <dgm:cxn modelId="{6725BD73-EDA9-4E4A-93E0-E7F003E506F6}" type="presOf" srcId="{45C834E7-D6CD-4416-958C-8ADEF6B3DA2F}" destId="{2917D3CA-5C27-429C-AED1-46BDF6B40FBD}" srcOrd="1" destOrd="0" presId="urn:microsoft.com/office/officeart/2005/8/layout/vProcess5"/>
    <dgm:cxn modelId="{9298CA53-6565-4058-B13B-D0810D958C57}" type="presOf" srcId="{F4CFD74F-D7A5-41B2-BD6B-86B0F04BACB9}" destId="{189B0850-0D22-43FB-A6EF-7C9819A72A80}" srcOrd="0" destOrd="0" presId="urn:microsoft.com/office/officeart/2005/8/layout/vProcess5"/>
    <dgm:cxn modelId="{07CD9F56-4665-4C0F-99A8-690641CAEC6C}" type="presOf" srcId="{05CD293C-5C55-49A1-8FB5-126479FBEB42}" destId="{D4AA610C-1BF0-4A1C-A4F6-F683911E98A0}" srcOrd="0" destOrd="0" presId="urn:microsoft.com/office/officeart/2005/8/layout/vProcess5"/>
    <dgm:cxn modelId="{06E81157-F789-462E-9E85-24D832E2C1F7}" type="presOf" srcId="{0E9CBE87-1DAE-4C0E-AD96-2A5004BC7353}" destId="{AD4837B1-2976-4E02-B502-DFCB27F62DEB}" srcOrd="0" destOrd="0" presId="urn:microsoft.com/office/officeart/2005/8/layout/vProcess5"/>
    <dgm:cxn modelId="{BDABF18F-9ECE-4FF6-93A1-CE22B3784A0C}" srcId="{F4CFD74F-D7A5-41B2-BD6B-86B0F04BACB9}" destId="{30541654-DA7E-4161-AE66-6DD26B36E1DB}" srcOrd="1" destOrd="0" parTransId="{1ACC5139-5E28-4727-8299-DFEE1F6FFF6A}" sibTransId="{058C6868-9FA4-4E61-8C63-4D99DC8C1ADF}"/>
    <dgm:cxn modelId="{3CFF3E95-BF03-47B7-8EE8-745EA46A09B5}" type="presOf" srcId="{F84941C8-229E-41F7-A227-1C4BE6091A1B}" destId="{309940E9-BDAF-4553-B948-0EFF35831E01}" srcOrd="0" destOrd="0" presId="urn:microsoft.com/office/officeart/2005/8/layout/vProcess5"/>
    <dgm:cxn modelId="{2C2AD0A0-FCC7-4A9A-BB62-D761D727F60D}" type="presOf" srcId="{BD810FA4-8CF6-41E5-A9A8-0119716D955D}" destId="{4B753CE9-E75F-49A2-8B06-337F5CC6C748}" srcOrd="0" destOrd="0" presId="urn:microsoft.com/office/officeart/2005/8/layout/vProcess5"/>
    <dgm:cxn modelId="{4857ECA0-7FD1-4DA5-AF7A-D5CA1C699F4A}" srcId="{F4CFD74F-D7A5-41B2-BD6B-86B0F04BACB9}" destId="{05CD293C-5C55-49A1-8FB5-126479FBEB42}" srcOrd="0" destOrd="0" parTransId="{6139F3CE-6B38-4715-BD36-509AC58A4A93}" sibTransId="{BD810FA4-8CF6-41E5-A9A8-0119716D955D}"/>
    <dgm:cxn modelId="{5D1022A2-47AD-4866-82A9-6F35A04185D9}" type="presOf" srcId="{30541654-DA7E-4161-AE66-6DD26B36E1DB}" destId="{BA7C3BB3-37D0-4755-AECE-AC3EE3C0BBED}" srcOrd="0" destOrd="0" presId="urn:microsoft.com/office/officeart/2005/8/layout/vProcess5"/>
    <dgm:cxn modelId="{B936CFC0-809C-4FC0-A23E-FB6A030C1837}" type="presOf" srcId="{0E9CBE87-1DAE-4C0E-AD96-2A5004BC7353}" destId="{126150DC-C6AB-4CF9-885A-3CF9A6B82A8B}" srcOrd="1" destOrd="0" presId="urn:microsoft.com/office/officeart/2005/8/layout/vProcess5"/>
    <dgm:cxn modelId="{D7FF3CC3-CB62-473D-BB52-CB2EE35C3DF1}" type="presOf" srcId="{05CD293C-5C55-49A1-8FB5-126479FBEB42}" destId="{A9F53793-DD27-4110-BAE6-DFCF8CFBC67D}" srcOrd="1" destOrd="0" presId="urn:microsoft.com/office/officeart/2005/8/layout/vProcess5"/>
    <dgm:cxn modelId="{DEA8A9F0-F360-49B8-9CB1-BC768B4471A4}" type="presOf" srcId="{30541654-DA7E-4161-AE66-6DD26B36E1DB}" destId="{AD3151E9-401A-40C0-BEAC-0061996A9069}" srcOrd="1" destOrd="0" presId="urn:microsoft.com/office/officeart/2005/8/layout/vProcess5"/>
    <dgm:cxn modelId="{C67695F7-C457-4F3B-AB88-70184B3F3C14}" type="presParOf" srcId="{189B0850-0D22-43FB-A6EF-7C9819A72A80}" destId="{B34B8F0F-87CB-435B-AA06-4FEDBCDCE5AD}" srcOrd="0" destOrd="0" presId="urn:microsoft.com/office/officeart/2005/8/layout/vProcess5"/>
    <dgm:cxn modelId="{3B809967-EB39-4542-9AA2-9748A5677333}" type="presParOf" srcId="{189B0850-0D22-43FB-A6EF-7C9819A72A80}" destId="{D4AA610C-1BF0-4A1C-A4F6-F683911E98A0}" srcOrd="1" destOrd="0" presId="urn:microsoft.com/office/officeart/2005/8/layout/vProcess5"/>
    <dgm:cxn modelId="{16F4517C-E7E8-4BAA-A054-7A106C9DDBEB}" type="presParOf" srcId="{189B0850-0D22-43FB-A6EF-7C9819A72A80}" destId="{BA7C3BB3-37D0-4755-AECE-AC3EE3C0BBED}" srcOrd="2" destOrd="0" presId="urn:microsoft.com/office/officeart/2005/8/layout/vProcess5"/>
    <dgm:cxn modelId="{6601D2BD-062C-4228-BCC6-E52F6E272FB4}" type="presParOf" srcId="{189B0850-0D22-43FB-A6EF-7C9819A72A80}" destId="{B33CECDD-CC6F-47BC-9B31-47E43F0A688C}" srcOrd="3" destOrd="0" presId="urn:microsoft.com/office/officeart/2005/8/layout/vProcess5"/>
    <dgm:cxn modelId="{CD973905-DEEC-440B-A205-96FC9A63D617}" type="presParOf" srcId="{189B0850-0D22-43FB-A6EF-7C9819A72A80}" destId="{AD4837B1-2976-4E02-B502-DFCB27F62DEB}" srcOrd="4" destOrd="0" presId="urn:microsoft.com/office/officeart/2005/8/layout/vProcess5"/>
    <dgm:cxn modelId="{1C71FD89-29C3-4B97-B2EE-6D4A95982975}" type="presParOf" srcId="{189B0850-0D22-43FB-A6EF-7C9819A72A80}" destId="{4B753CE9-E75F-49A2-8B06-337F5CC6C748}" srcOrd="5" destOrd="0" presId="urn:microsoft.com/office/officeart/2005/8/layout/vProcess5"/>
    <dgm:cxn modelId="{FABD5FBD-54A1-4323-B4F1-6B376DD5B207}" type="presParOf" srcId="{189B0850-0D22-43FB-A6EF-7C9819A72A80}" destId="{8B5C5886-9CDB-4FAF-88FB-9330EEBD669E}" srcOrd="6" destOrd="0" presId="urn:microsoft.com/office/officeart/2005/8/layout/vProcess5"/>
    <dgm:cxn modelId="{495F599F-9639-473C-8092-6278326419FC}" type="presParOf" srcId="{189B0850-0D22-43FB-A6EF-7C9819A72A80}" destId="{309940E9-BDAF-4553-B948-0EFF35831E01}" srcOrd="7" destOrd="0" presId="urn:microsoft.com/office/officeart/2005/8/layout/vProcess5"/>
    <dgm:cxn modelId="{88470E04-2901-4E8E-BD76-1395C9EAD9B6}" type="presParOf" srcId="{189B0850-0D22-43FB-A6EF-7C9819A72A80}" destId="{A9F53793-DD27-4110-BAE6-DFCF8CFBC67D}" srcOrd="8" destOrd="0" presId="urn:microsoft.com/office/officeart/2005/8/layout/vProcess5"/>
    <dgm:cxn modelId="{81BD00BF-31D1-4A9F-B582-7AA5CB15D8F9}" type="presParOf" srcId="{189B0850-0D22-43FB-A6EF-7C9819A72A80}" destId="{AD3151E9-401A-40C0-BEAC-0061996A9069}" srcOrd="9" destOrd="0" presId="urn:microsoft.com/office/officeart/2005/8/layout/vProcess5"/>
    <dgm:cxn modelId="{512F4928-1FA5-4359-8FE3-6689A11E2E76}" type="presParOf" srcId="{189B0850-0D22-43FB-A6EF-7C9819A72A80}" destId="{2917D3CA-5C27-429C-AED1-46BDF6B40FBD}" srcOrd="10" destOrd="0" presId="urn:microsoft.com/office/officeart/2005/8/layout/vProcess5"/>
    <dgm:cxn modelId="{7C68E427-E059-42CB-B69D-A52949D8315C}" type="presParOf" srcId="{189B0850-0D22-43FB-A6EF-7C9819A72A80}" destId="{126150DC-C6AB-4CF9-885A-3CF9A6B82A8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03B06-7EB8-42F3-82D4-58BAA77157F1}">
      <dsp:nvSpPr>
        <dsp:cNvPr id="0" name=""/>
        <dsp:cNvSpPr/>
      </dsp:nvSpPr>
      <dsp:spPr>
        <a:xfrm>
          <a:off x="5048" y="19385"/>
          <a:ext cx="2938584" cy="11754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Data Identification</a:t>
          </a:r>
        </a:p>
      </dsp:txBody>
      <dsp:txXfrm>
        <a:off x="592765" y="19385"/>
        <a:ext cx="1763151" cy="1175433"/>
      </dsp:txXfrm>
    </dsp:sp>
    <dsp:sp modelId="{1CE0DBB4-4761-4FBC-94FC-56F92D40051C}">
      <dsp:nvSpPr>
        <dsp:cNvPr id="0" name=""/>
        <dsp:cNvSpPr/>
      </dsp:nvSpPr>
      <dsp:spPr>
        <a:xfrm>
          <a:off x="2649773" y="19385"/>
          <a:ext cx="2938584" cy="11754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Download</a:t>
          </a:r>
        </a:p>
      </dsp:txBody>
      <dsp:txXfrm>
        <a:off x="3237490" y="19385"/>
        <a:ext cx="1763151" cy="1175433"/>
      </dsp:txXfrm>
    </dsp:sp>
    <dsp:sp modelId="{766E7EBC-35D1-48A6-AA44-0B2E3D064B8C}">
      <dsp:nvSpPr>
        <dsp:cNvPr id="0" name=""/>
        <dsp:cNvSpPr/>
      </dsp:nvSpPr>
      <dsp:spPr>
        <a:xfrm>
          <a:off x="5294499" y="19385"/>
          <a:ext cx="2938584" cy="11754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Import to Python</a:t>
          </a:r>
        </a:p>
      </dsp:txBody>
      <dsp:txXfrm>
        <a:off x="5882216" y="19385"/>
        <a:ext cx="1763151" cy="1175433"/>
      </dsp:txXfrm>
    </dsp:sp>
    <dsp:sp modelId="{075E44F2-BAB2-41DF-AA37-6DD6C31AF3AE}">
      <dsp:nvSpPr>
        <dsp:cNvPr id="0" name=""/>
        <dsp:cNvSpPr/>
      </dsp:nvSpPr>
      <dsp:spPr>
        <a:xfrm>
          <a:off x="7939225" y="19385"/>
          <a:ext cx="2938584" cy="117543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012" tIns="30671" rIns="30671" bIns="30671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Filter for Relevance</a:t>
          </a:r>
        </a:p>
      </dsp:txBody>
      <dsp:txXfrm>
        <a:off x="8526942" y="19385"/>
        <a:ext cx="1763151" cy="1175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B39A2C-22C5-4192-B761-761AD028A150}">
      <dsp:nvSpPr>
        <dsp:cNvPr id="0" name=""/>
        <dsp:cNvSpPr/>
      </dsp:nvSpPr>
      <dsp:spPr>
        <a:xfrm>
          <a:off x="0" y="0"/>
          <a:ext cx="4151688" cy="1063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API Request</a:t>
          </a:r>
        </a:p>
      </dsp:txBody>
      <dsp:txXfrm>
        <a:off x="31152" y="31152"/>
        <a:ext cx="2914102" cy="1001299"/>
      </dsp:txXfrm>
    </dsp:sp>
    <dsp:sp modelId="{F8C54C34-4356-4E70-8769-C895E97F1C1A}">
      <dsp:nvSpPr>
        <dsp:cNvPr id="0" name=""/>
        <dsp:cNvSpPr/>
      </dsp:nvSpPr>
      <dsp:spPr>
        <a:xfrm>
          <a:off x="347703" y="1256986"/>
          <a:ext cx="4151688" cy="1063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Parse JSON Response</a:t>
          </a:r>
        </a:p>
      </dsp:txBody>
      <dsp:txXfrm>
        <a:off x="378855" y="1288138"/>
        <a:ext cx="3050338" cy="1001299"/>
      </dsp:txXfrm>
    </dsp:sp>
    <dsp:sp modelId="{3C63A8AF-C975-409A-8866-438D55825EC2}">
      <dsp:nvSpPr>
        <dsp:cNvPr id="0" name=""/>
        <dsp:cNvSpPr/>
      </dsp:nvSpPr>
      <dsp:spPr>
        <a:xfrm>
          <a:off x="690218" y="2513972"/>
          <a:ext cx="4151688" cy="1063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 err="1"/>
            <a:t>Dataframe</a:t>
          </a:r>
          <a:r>
            <a:rPr lang="en-US" sz="2800" b="1" kern="1200" dirty="0"/>
            <a:t> Creation</a:t>
          </a:r>
        </a:p>
      </dsp:txBody>
      <dsp:txXfrm>
        <a:off x="721370" y="2545124"/>
        <a:ext cx="3055528" cy="1001299"/>
      </dsp:txXfrm>
    </dsp:sp>
    <dsp:sp modelId="{C2CEE9E2-FE9C-4D19-B5A0-A991861C54A9}">
      <dsp:nvSpPr>
        <dsp:cNvPr id="0" name=""/>
        <dsp:cNvSpPr/>
      </dsp:nvSpPr>
      <dsp:spPr>
        <a:xfrm>
          <a:off x="1037922" y="3770958"/>
          <a:ext cx="4151688" cy="1063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Data Extraction</a:t>
          </a:r>
        </a:p>
      </dsp:txBody>
      <dsp:txXfrm>
        <a:off x="1069074" y="3802110"/>
        <a:ext cx="3050338" cy="1001299"/>
      </dsp:txXfrm>
    </dsp:sp>
    <dsp:sp modelId="{B5BA444E-EA71-4FB1-8575-5AC116AA3EDB}">
      <dsp:nvSpPr>
        <dsp:cNvPr id="0" name=""/>
        <dsp:cNvSpPr/>
      </dsp:nvSpPr>
      <dsp:spPr>
        <a:xfrm>
          <a:off x="3460346" y="814623"/>
          <a:ext cx="691342" cy="6913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615898" y="814623"/>
        <a:ext cx="380238" cy="520235"/>
      </dsp:txXfrm>
    </dsp:sp>
    <dsp:sp modelId="{3E5826C2-8F5B-460F-8701-00633C0E3357}">
      <dsp:nvSpPr>
        <dsp:cNvPr id="0" name=""/>
        <dsp:cNvSpPr/>
      </dsp:nvSpPr>
      <dsp:spPr>
        <a:xfrm>
          <a:off x="3808050" y="2071609"/>
          <a:ext cx="691342" cy="6913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3963602" y="2071609"/>
        <a:ext cx="380238" cy="520235"/>
      </dsp:txXfrm>
    </dsp:sp>
    <dsp:sp modelId="{0FBEFFF7-C66C-4F8E-BDBA-174826FDD206}">
      <dsp:nvSpPr>
        <dsp:cNvPr id="0" name=""/>
        <dsp:cNvSpPr/>
      </dsp:nvSpPr>
      <dsp:spPr>
        <a:xfrm>
          <a:off x="4150564" y="3328595"/>
          <a:ext cx="691342" cy="69134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306116" y="3328595"/>
        <a:ext cx="380238" cy="5202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B5480-CD9C-4367-9D6A-78EA1A5660C5}">
      <dsp:nvSpPr>
        <dsp:cNvPr id="0" name=""/>
        <dsp:cNvSpPr/>
      </dsp:nvSpPr>
      <dsp:spPr>
        <a:xfrm>
          <a:off x="0" y="0"/>
          <a:ext cx="3882785" cy="1010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HTTP Request</a:t>
          </a:r>
        </a:p>
      </dsp:txBody>
      <dsp:txXfrm>
        <a:off x="29598" y="29598"/>
        <a:ext cx="2706925" cy="951359"/>
      </dsp:txXfrm>
    </dsp:sp>
    <dsp:sp modelId="{115826DA-27ED-4C8F-BE19-D18648AF2927}">
      <dsp:nvSpPr>
        <dsp:cNvPr id="0" name=""/>
        <dsp:cNvSpPr/>
      </dsp:nvSpPr>
      <dsp:spPr>
        <a:xfrm>
          <a:off x="325183" y="1194292"/>
          <a:ext cx="3882785" cy="1010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Parse HTML</a:t>
          </a:r>
        </a:p>
      </dsp:txBody>
      <dsp:txXfrm>
        <a:off x="354781" y="1223890"/>
        <a:ext cx="2841545" cy="951359"/>
      </dsp:txXfrm>
    </dsp:sp>
    <dsp:sp modelId="{8B88AA2D-D6C7-40BC-AE34-6015E3A04D54}">
      <dsp:nvSpPr>
        <dsp:cNvPr id="0" name=""/>
        <dsp:cNvSpPr/>
      </dsp:nvSpPr>
      <dsp:spPr>
        <a:xfrm>
          <a:off x="645513" y="2388585"/>
          <a:ext cx="3882785" cy="1010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Data Extraction</a:t>
          </a:r>
        </a:p>
      </dsp:txBody>
      <dsp:txXfrm>
        <a:off x="675111" y="2418183"/>
        <a:ext cx="2846398" cy="951359"/>
      </dsp:txXfrm>
    </dsp:sp>
    <dsp:sp modelId="{D9D2348A-E43F-4D1A-9505-850168EB51F2}">
      <dsp:nvSpPr>
        <dsp:cNvPr id="0" name=""/>
        <dsp:cNvSpPr/>
      </dsp:nvSpPr>
      <dsp:spPr>
        <a:xfrm>
          <a:off x="970696" y="3582878"/>
          <a:ext cx="3882785" cy="101055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1" kern="1200" dirty="0"/>
            <a:t>Store in </a:t>
          </a:r>
          <a:r>
            <a:rPr lang="en-US" sz="2600" b="1" kern="1200" dirty="0" err="1"/>
            <a:t>Dataframe</a:t>
          </a:r>
          <a:endParaRPr lang="en-US" sz="2600" b="1" kern="1200" dirty="0"/>
        </a:p>
      </dsp:txBody>
      <dsp:txXfrm>
        <a:off x="1000294" y="3612476"/>
        <a:ext cx="2841545" cy="951359"/>
      </dsp:txXfrm>
    </dsp:sp>
    <dsp:sp modelId="{D2F56F8C-9B92-48E8-B221-437BAAC0FA9D}">
      <dsp:nvSpPr>
        <dsp:cNvPr id="0" name=""/>
        <dsp:cNvSpPr/>
      </dsp:nvSpPr>
      <dsp:spPr>
        <a:xfrm>
          <a:off x="3225924" y="773993"/>
          <a:ext cx="656861" cy="65686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373718" y="773993"/>
        <a:ext cx="361273" cy="494288"/>
      </dsp:txXfrm>
    </dsp:sp>
    <dsp:sp modelId="{D37F828A-097D-4B79-88BD-BB73CE1C20BB}">
      <dsp:nvSpPr>
        <dsp:cNvPr id="0" name=""/>
        <dsp:cNvSpPr/>
      </dsp:nvSpPr>
      <dsp:spPr>
        <a:xfrm>
          <a:off x="3551107" y="1968286"/>
          <a:ext cx="656861" cy="65686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698901" y="1968286"/>
        <a:ext cx="361273" cy="494288"/>
      </dsp:txXfrm>
    </dsp:sp>
    <dsp:sp modelId="{EE7D866C-2367-4DC3-8268-271393EB55C7}">
      <dsp:nvSpPr>
        <dsp:cNvPr id="0" name=""/>
        <dsp:cNvSpPr/>
      </dsp:nvSpPr>
      <dsp:spPr>
        <a:xfrm>
          <a:off x="3871437" y="3162579"/>
          <a:ext cx="656861" cy="65686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4019231" y="3162579"/>
        <a:ext cx="361273" cy="4942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04637-7D0A-4738-99E2-CC46E7DDF175}">
      <dsp:nvSpPr>
        <dsp:cNvPr id="0" name=""/>
        <dsp:cNvSpPr/>
      </dsp:nvSpPr>
      <dsp:spPr>
        <a:xfrm>
          <a:off x="0" y="0"/>
          <a:ext cx="4154607" cy="115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Identify Missing Data</a:t>
          </a:r>
        </a:p>
      </dsp:txBody>
      <dsp:txXfrm>
        <a:off x="33710" y="33710"/>
        <a:ext cx="2815393" cy="1083524"/>
      </dsp:txXfrm>
    </dsp:sp>
    <dsp:sp modelId="{93B820EF-3DAD-4723-8CBC-6BB0A0D9FFA6}">
      <dsp:nvSpPr>
        <dsp:cNvPr id="0" name=""/>
        <dsp:cNvSpPr/>
      </dsp:nvSpPr>
      <dsp:spPr>
        <a:xfrm>
          <a:off x="347948" y="1360207"/>
          <a:ext cx="4154607" cy="115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Data Type Conversion</a:t>
          </a:r>
        </a:p>
      </dsp:txBody>
      <dsp:txXfrm>
        <a:off x="381658" y="1393917"/>
        <a:ext cx="2991124" cy="1083524"/>
      </dsp:txXfrm>
    </dsp:sp>
    <dsp:sp modelId="{93C7E2C2-1E57-4478-8EF0-4FC8DDED36E9}">
      <dsp:nvSpPr>
        <dsp:cNvPr id="0" name=""/>
        <dsp:cNvSpPr/>
      </dsp:nvSpPr>
      <dsp:spPr>
        <a:xfrm>
          <a:off x="690703" y="2720414"/>
          <a:ext cx="4154607" cy="115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Merge Datasets</a:t>
          </a:r>
        </a:p>
      </dsp:txBody>
      <dsp:txXfrm>
        <a:off x="724413" y="2754124"/>
        <a:ext cx="2996318" cy="1083524"/>
      </dsp:txXfrm>
    </dsp:sp>
    <dsp:sp modelId="{04BDA1DB-F29B-43B5-B73E-0CC82581A53E}">
      <dsp:nvSpPr>
        <dsp:cNvPr id="0" name=""/>
        <dsp:cNvSpPr/>
      </dsp:nvSpPr>
      <dsp:spPr>
        <a:xfrm>
          <a:off x="1038651" y="4080622"/>
          <a:ext cx="4154607" cy="115094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/>
            <a:t>Clean and Filter</a:t>
          </a:r>
        </a:p>
      </dsp:txBody>
      <dsp:txXfrm>
        <a:off x="1072361" y="4114332"/>
        <a:ext cx="2991124" cy="1083524"/>
      </dsp:txXfrm>
    </dsp:sp>
    <dsp:sp modelId="{EB1896BA-AA43-4790-9583-3698BF98B624}">
      <dsp:nvSpPr>
        <dsp:cNvPr id="0" name=""/>
        <dsp:cNvSpPr/>
      </dsp:nvSpPr>
      <dsp:spPr>
        <a:xfrm>
          <a:off x="3406493" y="881519"/>
          <a:ext cx="748114" cy="7481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3574819" y="881519"/>
        <a:ext cx="411462" cy="562956"/>
      </dsp:txXfrm>
    </dsp:sp>
    <dsp:sp modelId="{A35E5066-172A-49EB-88BF-BDCCF48CB9D9}">
      <dsp:nvSpPr>
        <dsp:cNvPr id="0" name=""/>
        <dsp:cNvSpPr/>
      </dsp:nvSpPr>
      <dsp:spPr>
        <a:xfrm>
          <a:off x="3754441" y="2241726"/>
          <a:ext cx="748114" cy="7481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3922767" y="2241726"/>
        <a:ext cx="411462" cy="562956"/>
      </dsp:txXfrm>
    </dsp:sp>
    <dsp:sp modelId="{DE847A21-4B88-42A0-98AD-E3F8CEE955FB}">
      <dsp:nvSpPr>
        <dsp:cNvPr id="0" name=""/>
        <dsp:cNvSpPr/>
      </dsp:nvSpPr>
      <dsp:spPr>
        <a:xfrm>
          <a:off x="4097196" y="3601933"/>
          <a:ext cx="748114" cy="74811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/>
        </a:p>
      </dsp:txBody>
      <dsp:txXfrm>
        <a:off x="4265522" y="3601933"/>
        <a:ext cx="411462" cy="5629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AA610C-1BF0-4A1C-A4F6-F683911E98A0}">
      <dsp:nvSpPr>
        <dsp:cNvPr id="0" name=""/>
        <dsp:cNvSpPr/>
      </dsp:nvSpPr>
      <dsp:spPr>
        <a:xfrm>
          <a:off x="0" y="0"/>
          <a:ext cx="4676931" cy="106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Model Selection</a:t>
          </a:r>
        </a:p>
      </dsp:txBody>
      <dsp:txXfrm>
        <a:off x="31157" y="31157"/>
        <a:ext cx="3439149" cy="1001457"/>
      </dsp:txXfrm>
    </dsp:sp>
    <dsp:sp modelId="{BA7C3BB3-37D0-4755-AECE-AC3EE3C0BBED}">
      <dsp:nvSpPr>
        <dsp:cNvPr id="0" name=""/>
        <dsp:cNvSpPr/>
      </dsp:nvSpPr>
      <dsp:spPr>
        <a:xfrm>
          <a:off x="391692" y="1257184"/>
          <a:ext cx="4676931" cy="106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Hyperparameter Tuning</a:t>
          </a:r>
        </a:p>
      </dsp:txBody>
      <dsp:txXfrm>
        <a:off x="422849" y="1288341"/>
        <a:ext cx="3531472" cy="1001457"/>
      </dsp:txXfrm>
    </dsp:sp>
    <dsp:sp modelId="{B33CECDD-CC6F-47BC-9B31-47E43F0A688C}">
      <dsp:nvSpPr>
        <dsp:cNvPr id="0" name=""/>
        <dsp:cNvSpPr/>
      </dsp:nvSpPr>
      <dsp:spPr>
        <a:xfrm>
          <a:off x="777539" y="2514369"/>
          <a:ext cx="4676931" cy="106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Model Evaluation</a:t>
          </a:r>
        </a:p>
      </dsp:txBody>
      <dsp:txXfrm>
        <a:off x="808696" y="2545526"/>
        <a:ext cx="3537318" cy="1001457"/>
      </dsp:txXfrm>
    </dsp:sp>
    <dsp:sp modelId="{AD4837B1-2976-4E02-B502-DFCB27F62DEB}">
      <dsp:nvSpPr>
        <dsp:cNvPr id="0" name=""/>
        <dsp:cNvSpPr/>
      </dsp:nvSpPr>
      <dsp:spPr>
        <a:xfrm>
          <a:off x="1169232" y="3771553"/>
          <a:ext cx="4676931" cy="10637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Best Performing Model</a:t>
          </a:r>
        </a:p>
      </dsp:txBody>
      <dsp:txXfrm>
        <a:off x="1200389" y="3802710"/>
        <a:ext cx="3531472" cy="1001457"/>
      </dsp:txXfrm>
    </dsp:sp>
    <dsp:sp modelId="{4B753CE9-E75F-49A2-8B06-337F5CC6C748}">
      <dsp:nvSpPr>
        <dsp:cNvPr id="0" name=""/>
        <dsp:cNvSpPr/>
      </dsp:nvSpPr>
      <dsp:spPr>
        <a:xfrm>
          <a:off x="3985479" y="814752"/>
          <a:ext cx="691451" cy="691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141055" y="814752"/>
        <a:ext cx="380299" cy="520317"/>
      </dsp:txXfrm>
    </dsp:sp>
    <dsp:sp modelId="{8B5C5886-9CDB-4FAF-88FB-9330EEBD669E}">
      <dsp:nvSpPr>
        <dsp:cNvPr id="0" name=""/>
        <dsp:cNvSpPr/>
      </dsp:nvSpPr>
      <dsp:spPr>
        <a:xfrm>
          <a:off x="4377172" y="2071936"/>
          <a:ext cx="691451" cy="691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532748" y="2071936"/>
        <a:ext cx="380299" cy="520317"/>
      </dsp:txXfrm>
    </dsp:sp>
    <dsp:sp modelId="{309940E9-BDAF-4553-B948-0EFF35831E01}">
      <dsp:nvSpPr>
        <dsp:cNvPr id="0" name=""/>
        <dsp:cNvSpPr/>
      </dsp:nvSpPr>
      <dsp:spPr>
        <a:xfrm>
          <a:off x="4763019" y="3329121"/>
          <a:ext cx="691451" cy="69145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4918595" y="3329121"/>
        <a:ext cx="380299" cy="520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93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8564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logscloud/Pract/blob/main/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ogscloud/Pract/blob/main/EDA_Visualizations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scloud/Pract/blob/main/jupyter-labs-eda-sql-coursera_sqllite%20(3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scloud/Pract/blob/main/lab-jupyter-launch-site-location-v2%20(1)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ogscloud/Pract/blob/main/Build_a_Dashboard_Application_with_Plotly_Dash%20(1).pdf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hyperlink" Target="https://github.com/logscloud/Pract/blob/main/Machine_Learning_Prediction_Analysis.ipynb" TargetMode="External"/><Relationship Id="rId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logscloud/Pract/blob/main/jupyter-labs-webscraping%20(1)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5" y="4568734"/>
            <a:ext cx="4298051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Lawal </a:t>
            </a:r>
            <a:r>
              <a:rPr lang="en-US" sz="2400" b="1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Ganiyat</a:t>
            </a:r>
            <a:r>
              <a:rPr lang="en-US" sz="2400" b="1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Ayomide</a:t>
            </a:r>
          </a:p>
          <a:p>
            <a:endParaRPr lang="en-US" sz="2400" b="1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sz="2400" b="1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3rd</a:t>
            </a:r>
            <a:r>
              <a:rPr lang="en-US" sz="2400" b="1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October,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4893" y="1454046"/>
            <a:ext cx="5931108" cy="5231567"/>
          </a:xfrm>
          <a:prstGeom prst="rect">
            <a:avLst/>
          </a:prstGeom>
        </p:spPr>
        <p:txBody>
          <a:bodyPr/>
          <a:lstStyle/>
          <a:p>
            <a:r>
              <a:rPr lang="en-US" sz="2400" b="1" dirty="0"/>
              <a:t>Data Processing Overview: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Step 1:</a:t>
            </a:r>
            <a:r>
              <a:rPr lang="en-US" sz="2400" dirty="0"/>
              <a:t> Identified and handled </a:t>
            </a:r>
            <a:r>
              <a:rPr lang="en-US" sz="2400" b="1" dirty="0"/>
              <a:t>missing values</a:t>
            </a:r>
            <a:r>
              <a:rPr lang="en-US" sz="2400" dirty="0"/>
              <a:t> using pandas.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Step 2:</a:t>
            </a:r>
            <a:r>
              <a:rPr lang="en-US" sz="2400" dirty="0"/>
              <a:t> Performed </a:t>
            </a:r>
            <a:r>
              <a:rPr lang="en-US" sz="2400" b="1" dirty="0"/>
              <a:t>data type conversions</a:t>
            </a:r>
            <a:r>
              <a:rPr lang="en-US" sz="2400" dirty="0"/>
              <a:t> for numerical and datetime fields.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Step 3:</a:t>
            </a:r>
            <a:r>
              <a:rPr lang="en-US" sz="2400" dirty="0"/>
              <a:t> Cleaned, filtered, and </a:t>
            </a:r>
            <a:r>
              <a:rPr lang="en-US" sz="2400" b="1" dirty="0"/>
              <a:t>merged datasets</a:t>
            </a:r>
            <a:r>
              <a:rPr lang="en-US" sz="2400" dirty="0"/>
              <a:t> (API &amp; scraped data) to create a unified dataset for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https://github.com/logscloud/Pract/blob/main/labs-jupyter-spacex-Data%20wrangling.ipynb</a:t>
            </a:r>
            <a:endParaRPr lang="en-US" sz="2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AAE5306-A49D-338D-F477-0E9AD94271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2317810"/>
              </p:ext>
            </p:extLst>
          </p:nvPr>
        </p:nvGraphicFramePr>
        <p:xfrm>
          <a:off x="5851160" y="1454046"/>
          <a:ext cx="5193259" cy="5231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39844" y="1424066"/>
            <a:ext cx="11707318" cy="543393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Charts Plotted:</a:t>
            </a:r>
            <a:br>
              <a:rPr lang="en-US" altLang="en-US" sz="2200" dirty="0">
                <a:latin typeface="Arial" panose="020B0604020202020204" pitchFamily="34" charset="0"/>
              </a:rPr>
            </a:br>
            <a:r>
              <a:rPr lang="en-US" altLang="en-US" sz="2200" dirty="0"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Charts: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visualize rocket launch success rates across years.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show the distribution of launch outcomes (success vs failure).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analyze the relationship between payload mass and launch</a:t>
            </a: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		success.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Line Plots: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track trends in launch frequency over time.</a:t>
            </a:r>
            <a:endParaRPr lang="en-US" altLang="en-US" sz="2200" dirty="0"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 of Charts:</a:t>
            </a:r>
            <a:br>
              <a:rPr lang="en-US" altLang="en-US" sz="2200" dirty="0">
                <a:latin typeface="Arial" panose="020B0604020202020204" pitchFamily="34" charset="0"/>
              </a:rPr>
            </a:br>
            <a:r>
              <a:rPr lang="en-US" altLang="en-US" sz="2200" dirty="0"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Bar &amp; Pie Charts: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Highlighted categorical data for success analysis.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&amp; Line Plots: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Examined trends and relationships over time.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https://github.com/logscloud/Pract/blob/main/EDA_Visualizations.ipynb</a:t>
            </a: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4774" y="1806575"/>
            <a:ext cx="10170825" cy="491595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b="1" dirty="0"/>
              <a:t>SQL Queries Performed: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SELECT</a:t>
            </a:r>
            <a:r>
              <a:rPr lang="en-US" sz="2400" dirty="0"/>
              <a:t>: Extracted data on successful rocket launches.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GROUP BY</a:t>
            </a:r>
            <a:r>
              <a:rPr lang="en-US" sz="2400" dirty="0"/>
              <a:t>: Analyzed launch outcomes by year and launchpad.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JOIN</a:t>
            </a:r>
            <a:r>
              <a:rPr lang="en-US" sz="2400" dirty="0"/>
              <a:t>: Combined datasets for rocket performance and payload 		analysis.</a:t>
            </a:r>
          </a:p>
          <a:p>
            <a:pPr marL="0" indent="0">
              <a:buNone/>
            </a:pPr>
            <a:br>
              <a:rPr lang="en-US" sz="2400" dirty="0"/>
            </a:br>
            <a:r>
              <a:rPr lang="en-US" sz="2400" dirty="0"/>
              <a:t>	</a:t>
            </a:r>
            <a:r>
              <a:rPr lang="en-US" sz="2400" b="1" dirty="0"/>
              <a:t>ORDER BY</a:t>
            </a:r>
            <a:r>
              <a:rPr lang="en-US" sz="2400" dirty="0"/>
              <a:t>: Ranked launches by success rate and payload mass.</a:t>
            </a: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https://github.com/logscloud/Pract/blob/main/jupyter-labs-eda-sql-coursera_sqllite%20(3).ipynb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9882" y="1424067"/>
            <a:ext cx="11857220" cy="521657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Map Objects Created:</a:t>
            </a:r>
            <a:br>
              <a:rPr lang="en-US" altLang="en-US" sz="2400" dirty="0">
                <a:latin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Indicated launch sites for better visibility of locations.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Represented launch zones to visualize operational areas.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Polylines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Illustrated rocket trajectories to demonstrate flight paths.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Rationale for Objects:</a:t>
            </a:r>
            <a:br>
              <a:rPr lang="en-US" altLang="en-US" sz="2400" dirty="0">
                <a:latin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Markers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 quick identification of launch sites.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Circles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help visualize operational impact zones.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Polylines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enhance understanding of launch trajectories.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latin typeface="Arial" panose="020B0604020202020204" pitchFamily="34" charset="0"/>
                <a:hlinkClick r:id="rId3"/>
              </a:rPr>
              <a:t>https://github.com/logscloud/Pract/blob/main/lab-jupyter-launch-site-location-v2%20(1).ipynb</a:t>
            </a: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1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4732" y="1409075"/>
            <a:ext cx="11717458" cy="5246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latin typeface="Arial" panose="020B0604020202020204" pitchFamily="34" charset="0"/>
              </a:rPr>
              <a:t>D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ashboard Components:</a:t>
            </a:r>
            <a:b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Pie Chart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Displays the percentage of launches per site.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Visualizes the relationship between payload and launch 				outcome.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Rationale for Components:</a:t>
            </a:r>
            <a:br>
              <a:rPr lang="en-US" altLang="en-US" sz="2400" dirty="0">
                <a:latin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Pie Chart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quick insights into launch site distributions.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	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Scatter Plot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helps analyze the correlation between payload sizes and launch 			success rate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https://github.com/logscloud/Pract/blob/main/Build_a_Dashboard_Application_with_Plotly_Dash%20(1).pdf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4932" y="1484026"/>
            <a:ext cx="5846164" cy="5186597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Model Development Process: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Model Selection</a:t>
            </a:r>
            <a:r>
              <a:rPr lang="en-US" dirty="0"/>
              <a:t>: Chose classifiers (Logistic Regression, SVM, Decision Tree, KNN).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Hyperparameter Tuning</a:t>
            </a:r>
            <a:r>
              <a:rPr lang="en-US" dirty="0"/>
              <a:t>: Used </a:t>
            </a:r>
            <a:r>
              <a:rPr lang="en-US" dirty="0" err="1"/>
              <a:t>GridSearchCV</a:t>
            </a:r>
            <a:r>
              <a:rPr lang="en-US" dirty="0"/>
              <a:t> for optimal parameters.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Model Evaluation</a:t>
            </a:r>
            <a:r>
              <a:rPr lang="en-US" dirty="0"/>
              <a:t>: Employed accuracy, precision, recall, and F1-score metrics.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Best Performing Model</a:t>
            </a:r>
            <a:r>
              <a:rPr lang="en-US" dirty="0"/>
              <a:t>: Identified Decision Tree with the highest accuracy after tuning.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https://github.com/logscloud/Pract/blob/main/Machine_Learning_Prediction_Analysis.ipynb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F13CB89-59B6-B99C-8C6E-2BE05BCFC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639218"/>
              </p:ext>
            </p:extLst>
          </p:nvPr>
        </p:nvGraphicFramePr>
        <p:xfrm>
          <a:off x="6115988" y="1484025"/>
          <a:ext cx="5846164" cy="4835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11496D3-0B9D-4D5A-61AF-97862BD2C41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4813" y="1394084"/>
            <a:ext cx="11707318" cy="5156617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3F6705A-19CC-D5DD-64A9-D97630B78C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814" y="1409075"/>
            <a:ext cx="10777928" cy="52615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17F9FC-0F44-F89E-B563-FB0B9719A4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2081" y="1334125"/>
            <a:ext cx="10895650" cy="469144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D8BE366-48A2-935F-6A54-3AEF48B0A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4853" y="1334125"/>
            <a:ext cx="10515600" cy="484283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805FCB5-3190-8AEB-08D7-DBAC85FBE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2402" y="1439056"/>
            <a:ext cx="10515599" cy="498815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6B1871-9278-B5B5-25DD-F8FC9795E2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813" y="1364105"/>
            <a:ext cx="10515600" cy="506310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01B073D-BBCB-ED1A-92A1-26218127E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4735" y="1454046"/>
            <a:ext cx="5396458" cy="52765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13B56A-411A-8DC3-34BF-B4ECB13DBD4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204898" y="1574327"/>
            <a:ext cx="10124055" cy="50213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AA5C79-7840-23C0-8C78-ABDCCB9FBD5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92172" y="1780454"/>
            <a:ext cx="11590098" cy="308714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A10F18-D683-A840-2E6E-2A5E497324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21411" y="1822970"/>
            <a:ext cx="11549177" cy="288394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7EB1B1-4944-6861-9F60-FC6A7CDCCE3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79685" y="1431567"/>
            <a:ext cx="10285344" cy="511913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49FAB24-B9F8-E991-D66F-B2144337D6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96071" y="1642646"/>
            <a:ext cx="11201793" cy="405361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209862" y="1394086"/>
            <a:ext cx="11782269" cy="532150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Analyze SpaceX launch data to evaluate success and identify key performance factors.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Data collection cleaning and processing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Exploratory Data Analysis (EDA) using visualization and SQL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Interactive dashboards with Folium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Predictive analysis using logistic regression, SVM, decision trees, and KNN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Identified significant predictors of launch success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Achieved over 90% accuracy with the best classification model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Insights to enhance future mission planning and safety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B149FE-9B9D-C8C4-5C2E-277C905FB2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23392" y="1472987"/>
            <a:ext cx="11008838" cy="391202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C304CFD-2D49-2095-3C98-3520F7942C2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19921" y="1349115"/>
            <a:ext cx="11947161" cy="45570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3FE6CA-F961-25A6-3707-1E148980699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73151" y="1296173"/>
            <a:ext cx="10388512" cy="452092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FF54B94-5094-6CD8-DCDE-678DDE86E89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50737" y="1337774"/>
            <a:ext cx="10033612" cy="443772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latin typeface="+mn-lt"/>
              </a:rPr>
              <a:t>SpaceX Launch Sites' Location Markers on Global Map</a:t>
            </a:r>
            <a:endParaRPr lang="en-US" b="1" dirty="0">
              <a:solidFill>
                <a:srgbClr val="0B49CB"/>
              </a:solidFill>
              <a:latin typeface="+mn-lt"/>
            </a:endParaRP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521B2987-E17A-3FFD-F1AD-AAB9B6AFD32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330403" y="1341394"/>
            <a:ext cx="9952850" cy="468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latin typeface="+mn-lt"/>
              </a:rPr>
              <a:t>Launch Outcomes Depiction on Global Map</a:t>
            </a:r>
            <a:endParaRPr lang="en-US" b="1" dirty="0">
              <a:solidFill>
                <a:srgbClr val="0B49CB"/>
              </a:solidFill>
              <a:latin typeface="+mn-lt"/>
            </a:endParaRP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D6B85F95-F87A-D311-B9AB-572BDDD659A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34028" y="1674235"/>
            <a:ext cx="82999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800" b="1" dirty="0">
                <a:latin typeface="+mn-lt"/>
              </a:rPr>
              <a:t>Proximity Analysis of Selected Launch Site on Global Map</a:t>
            </a:r>
            <a:endParaRPr lang="en-US" sz="2800" b="1" dirty="0">
              <a:solidFill>
                <a:srgbClr val="0B49CB"/>
              </a:solidFill>
              <a:latin typeface="+mn-lt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7F3FE4-2C03-09DC-65A0-C4E4E29C55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84813" y="1712809"/>
            <a:ext cx="8565630" cy="4161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B78ADC-2163-4B53-F871-CE174EE94B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2057156"/>
            <a:ext cx="9745662" cy="388827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Successful Launches by Site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93382" y="1384370"/>
            <a:ext cx="10399485" cy="5271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Overview of SpaceX: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Founded in 2002 by Elon Musk, SpaceX aims to revolutionize space travel with reusable rockets, significantly lowering transportation costs and enabling future colonization of Mars.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algn="just"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Focus: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project analyzes historical launch data to identify trends and factors affecting launch success, aiding in optimizing future missions and resource allocation.</a:t>
            </a:r>
          </a:p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Objective: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evaluate SpaceX launch success using data analysis, providing insights to enhance mission planning and safety assessment.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E231F7-0070-4F73-9CB5-7C733B2DE4F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51754" y="1428940"/>
            <a:ext cx="10552113" cy="425539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Site CCAFS SLC 40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2ED30A-086F-BA01-CF42-F53989FB6AA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769938" y="1466883"/>
            <a:ext cx="10414000" cy="417950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 err="1">
                <a:solidFill>
                  <a:srgbClr val="0B49CB"/>
                </a:solidFill>
                <a:latin typeface="Abadi"/>
              </a:rPr>
              <a:t>PayloadMass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VS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Outome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for All Sites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4AE31A-406F-18B8-F83D-0022ACF78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83" y="1333116"/>
            <a:ext cx="11575638" cy="469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033717-AECE-19D6-8E0F-17FBDDAF9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7420" y="1285979"/>
            <a:ext cx="10895281" cy="448523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of Decision Tree Classifier Model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79883" y="1409075"/>
            <a:ext cx="11902190" cy="4817317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SpaceX primarily uses a few key launch sites, which are optimized for frequent and successful launches.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Analysis shows a significant increase in the number of launches over time, indicating SpaceX's operational scalability and growth.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Factors such as flight number, payload, and core configurations influence the success of launches and overall mission reliability.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The </a:t>
            </a:r>
            <a:r>
              <a:rPr lang="en-US" sz="2400" b="1" dirty="0"/>
              <a:t>Decision Tree Classifier</a:t>
            </a:r>
            <a:r>
              <a:rPr lang="en-US" sz="2400" dirty="0"/>
              <a:t> proved to be the best-performing model in the predictive analysis, delivering the highest accuracy in forecasting future launch outcomes.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400" dirty="0"/>
              <a:t>Visual analytics and SQL queries provided actionable insights for SpaceX's operational strategies, further aiding future mission planning and success rates.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 launch data sourced from an open dataset. Loaded using pandas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Wrangling and Processing: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Cleaned data by handling missing values, filtering columns, and standardizing formats for analysis.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EDA and SQL Analysis: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Used visualizations and SQL queries to explore trends in launch success, rocket types and launch pads.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Interactive Visual Analytics: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Created geographic maps with 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interactive dashboards using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Dash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Predictive Analysis: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 (Logistic Regression, SVM, Decision Tree, KNN) to predict launch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Model Tuning and Evaluation: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Applied </a:t>
            </a:r>
            <a:r>
              <a:rPr lang="en-US" sz="2200" b="1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hyperparameter tuning. Evaluated models with accuracy scores; top model achieved over 90% accuracy</a:t>
            </a:r>
            <a:endParaRPr lang="en-US" sz="2200" b="1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9882" y="1825624"/>
            <a:ext cx="11827239" cy="477004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Source: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 data collected from publicly available datasets.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 Process:</a:t>
            </a:r>
            <a:b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 1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Identified and downloaded dataset from API and CSV files.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 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Imported into Python using pandas library for processing.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Step 3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Filtered relevant columns: Rocket, Payloads, Launchpads, Cores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0108FC7-E372-6289-3C7C-72152566D5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591766"/>
              </p:ext>
            </p:extLst>
          </p:nvPr>
        </p:nvGraphicFramePr>
        <p:xfrm>
          <a:off x="179883" y="5012188"/>
          <a:ext cx="10882858" cy="1214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271390" y="1499016"/>
            <a:ext cx="5559784" cy="51357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Source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 S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paceX Launch Data via </a:t>
            </a: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SpaceX REST API</a:t>
            </a:r>
          </a:p>
          <a:p>
            <a:r>
              <a:rPr lang="en-US" sz="2200" b="1" dirty="0"/>
              <a:t>Collection Process:</a:t>
            </a:r>
            <a:br>
              <a:rPr lang="en-US" sz="2200" dirty="0"/>
            </a:br>
            <a:r>
              <a:rPr lang="en-US" sz="2200" b="1" dirty="0"/>
              <a:t>Step 1:</a:t>
            </a:r>
            <a:r>
              <a:rPr lang="en-US" sz="2200" dirty="0"/>
              <a:t> Made </a:t>
            </a:r>
            <a:r>
              <a:rPr lang="en-US" sz="2200" b="1" dirty="0"/>
              <a:t>API calls</a:t>
            </a:r>
            <a:r>
              <a:rPr lang="en-US" sz="2200" dirty="0"/>
              <a:t> to retrieve launch data.</a:t>
            </a:r>
          </a:p>
          <a:p>
            <a:br>
              <a:rPr lang="en-US" sz="2200" dirty="0"/>
            </a:br>
            <a:r>
              <a:rPr lang="en-US" sz="2200" b="1" dirty="0"/>
              <a:t>Step 2:</a:t>
            </a:r>
            <a:r>
              <a:rPr lang="en-US" sz="2200" dirty="0"/>
              <a:t> Parsed JSON response into </a:t>
            </a:r>
            <a:r>
              <a:rPr lang="en-US" sz="2200" b="1" dirty="0"/>
              <a:t>pandas</a:t>
            </a:r>
            <a:r>
              <a:rPr lang="en-US" sz="2200" dirty="0"/>
              <a:t> </a:t>
            </a:r>
            <a:r>
              <a:rPr lang="en-US" sz="2200" dirty="0" err="1"/>
              <a:t>DataFrame</a:t>
            </a:r>
            <a:r>
              <a:rPr lang="en-US" sz="2200" dirty="0"/>
              <a:t>.</a:t>
            </a:r>
          </a:p>
          <a:p>
            <a:br>
              <a:rPr lang="en-US" sz="2200" dirty="0"/>
            </a:br>
            <a:r>
              <a:rPr lang="en-US" sz="2200" b="1" dirty="0"/>
              <a:t>Step 3:</a:t>
            </a:r>
            <a:r>
              <a:rPr lang="en-US" sz="2200" dirty="0"/>
              <a:t> Extracted key fields such as Rocket, Payloads, Launchpads, and Cores.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E12D73F-AF06-9F42-BCD5-3F32053E3A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3064791"/>
              </p:ext>
            </p:extLst>
          </p:nvPr>
        </p:nvGraphicFramePr>
        <p:xfrm>
          <a:off x="5971572" y="1622144"/>
          <a:ext cx="5189611" cy="48345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49902" y="1392498"/>
            <a:ext cx="5461000" cy="5465501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 Source: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Scraped historical SpaceX data from SpaceX website using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requests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libraries.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Scraping Process: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1: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Sent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HTTP requests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to target web pages.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2: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Parsed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HTML content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BeautifulSoup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Step 3: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Extracted relevant data such as mission names, launch dates, and rocket details into a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pandas 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DataFrame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20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600" dirty="0">
                <a:latin typeface="Arial" panose="020B0604020202020204" pitchFamily="34" charset="0"/>
                <a:hlinkClick r:id="rId3"/>
              </a:rPr>
              <a:t>https://github.com/logscloud/Pract/blob/main/jupyter-labs-webscraping%20(1).ipynb</a:t>
            </a:r>
            <a:endParaRPr lang="en-US" altLang="en-US" sz="1600" dirty="0">
              <a:latin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D2CEA29-FC02-A4EA-3577-796C8188B3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9620086"/>
              </p:ext>
            </p:extLst>
          </p:nvPr>
        </p:nvGraphicFramePr>
        <p:xfrm>
          <a:off x="6288031" y="1573516"/>
          <a:ext cx="4853482" cy="4593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792</TotalTime>
  <Words>1485</Words>
  <Application>Microsoft Office PowerPoint</Application>
  <PresentationFormat>Widescreen</PresentationFormat>
  <Paragraphs>212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PC</cp:lastModifiedBy>
  <cp:revision>223</cp:revision>
  <dcterms:created xsi:type="dcterms:W3CDTF">2021-04-29T18:58:34Z</dcterms:created>
  <dcterms:modified xsi:type="dcterms:W3CDTF">2024-10-03T16:42:15Z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